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64" r:id="rId5"/>
    <p:sldId id="265" r:id="rId6"/>
    <p:sldId id="261" r:id="rId7"/>
    <p:sldId id="258" r:id="rId8"/>
    <p:sldId id="260" r:id="rId9"/>
    <p:sldId id="271" r:id="rId10"/>
    <p:sldId id="269" r:id="rId11"/>
    <p:sldId id="263" r:id="rId12"/>
    <p:sldId id="266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79714-5D04-413B-AF23-9DC9D9FE39DB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77B1202-5F7A-4A4D-954F-49F59D9E31E3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</a:rPr>
            <a:t>Член Ассоциации школ Томской области, входящих в Ассоциацию «Лучшие школы России»;</a:t>
          </a:r>
          <a:endParaRPr lang="ru-RU" sz="1800" dirty="0">
            <a:solidFill>
              <a:srgbClr val="002060"/>
            </a:solidFill>
          </a:endParaRPr>
        </a:p>
      </dgm:t>
    </dgm:pt>
    <dgm:pt modelId="{2808F1EA-2E61-4D8D-89D2-FDD226AD99DA}" type="parTrans" cxnId="{9E1AD2F9-06AB-4359-8B37-04517A3628D1}">
      <dgm:prSet/>
      <dgm:spPr/>
      <dgm:t>
        <a:bodyPr/>
        <a:lstStyle/>
        <a:p>
          <a:endParaRPr lang="ru-RU" sz="1800"/>
        </a:p>
      </dgm:t>
    </dgm:pt>
    <dgm:pt modelId="{AF30DE20-B170-4999-9631-ABDA8705E9B7}" type="sibTrans" cxnId="{9E1AD2F9-06AB-4359-8B37-04517A3628D1}">
      <dgm:prSet/>
      <dgm:spPr/>
      <dgm:t>
        <a:bodyPr/>
        <a:lstStyle/>
        <a:p>
          <a:endParaRPr lang="ru-RU" sz="1800"/>
        </a:p>
      </dgm:t>
    </dgm:pt>
    <dgm:pt modelId="{06294850-94A3-4686-9A85-9B7CD2C8AFD7}">
      <dgm:prSet custT="1"/>
      <dgm:spPr/>
      <dgm:t>
        <a:bodyPr/>
        <a:lstStyle/>
        <a:p>
          <a:pPr rtl="0"/>
          <a:r>
            <a:rPr lang="ru-RU" sz="1800" smtClean="0">
              <a:solidFill>
                <a:srgbClr val="002060"/>
              </a:solidFill>
            </a:rPr>
            <a:t>Член Ассоциации «Сибирский открытый университет»;</a:t>
          </a:r>
          <a:endParaRPr lang="ru-RU" sz="1800" dirty="0">
            <a:solidFill>
              <a:srgbClr val="002060"/>
            </a:solidFill>
          </a:endParaRPr>
        </a:p>
      </dgm:t>
    </dgm:pt>
    <dgm:pt modelId="{93B64A79-ACF5-42BE-894B-30ED8C80A8CD}" type="parTrans" cxnId="{9FAEE549-E760-4998-B626-8FF73649A12A}">
      <dgm:prSet/>
      <dgm:spPr/>
      <dgm:t>
        <a:bodyPr/>
        <a:lstStyle/>
        <a:p>
          <a:endParaRPr lang="ru-RU" sz="1800"/>
        </a:p>
      </dgm:t>
    </dgm:pt>
    <dgm:pt modelId="{969FF723-9F73-46CA-AB4D-61607F03785A}" type="sibTrans" cxnId="{9FAEE549-E760-4998-B626-8FF73649A12A}">
      <dgm:prSet/>
      <dgm:spPr/>
      <dgm:t>
        <a:bodyPr/>
        <a:lstStyle/>
        <a:p>
          <a:endParaRPr lang="ru-RU" sz="1800"/>
        </a:p>
      </dgm:t>
    </dgm:pt>
    <dgm:pt modelId="{9FE3493C-7325-4022-866E-0AFB82278B26}">
      <dgm:prSet custT="1"/>
      <dgm:spPr/>
      <dgm:t>
        <a:bodyPr/>
        <a:lstStyle/>
        <a:p>
          <a:pPr rtl="0"/>
          <a:r>
            <a:rPr lang="ru-RU" sz="1800" smtClean="0">
              <a:solidFill>
                <a:srgbClr val="002060"/>
              </a:solidFill>
            </a:rPr>
            <a:t>Региональный филиал научно-методического центра Л.В. Занкова; </a:t>
          </a:r>
          <a:endParaRPr lang="ru-RU" sz="1800" dirty="0">
            <a:solidFill>
              <a:srgbClr val="002060"/>
            </a:solidFill>
          </a:endParaRPr>
        </a:p>
      </dgm:t>
    </dgm:pt>
    <dgm:pt modelId="{1CEA87C1-A247-4912-9925-5791E1F8B0AF}" type="parTrans" cxnId="{086756F6-85C3-499B-B489-4B759855B9C8}">
      <dgm:prSet/>
      <dgm:spPr/>
      <dgm:t>
        <a:bodyPr/>
        <a:lstStyle/>
        <a:p>
          <a:endParaRPr lang="ru-RU" sz="1800"/>
        </a:p>
      </dgm:t>
    </dgm:pt>
    <dgm:pt modelId="{293F2876-EFC1-4D64-A441-C123E348D2AE}" type="sibTrans" cxnId="{086756F6-85C3-499B-B489-4B759855B9C8}">
      <dgm:prSet/>
      <dgm:spPr/>
      <dgm:t>
        <a:bodyPr/>
        <a:lstStyle/>
        <a:p>
          <a:endParaRPr lang="ru-RU" sz="1800"/>
        </a:p>
      </dgm:t>
    </dgm:pt>
    <dgm:pt modelId="{BAF93774-8CCA-4AC0-9002-AF74A4372C09}">
      <dgm:prSet custT="1"/>
      <dgm:spPr/>
      <dgm:t>
        <a:bodyPr/>
        <a:lstStyle/>
        <a:p>
          <a:pPr rtl="0"/>
          <a:r>
            <a:rPr lang="ru-RU" sz="1800" smtClean="0">
              <a:solidFill>
                <a:srgbClr val="002060"/>
              </a:solidFill>
            </a:rPr>
            <a:t>Ресурсно-внедренческий центр инноваций Томской области; </a:t>
          </a:r>
          <a:endParaRPr lang="ru-RU" sz="1800" dirty="0">
            <a:solidFill>
              <a:srgbClr val="002060"/>
            </a:solidFill>
          </a:endParaRPr>
        </a:p>
      </dgm:t>
    </dgm:pt>
    <dgm:pt modelId="{B2A3E02F-4B61-45DB-9244-864315FC4406}" type="parTrans" cxnId="{E88E9A6F-D4AB-47BF-9FA6-345DCB6A4918}">
      <dgm:prSet/>
      <dgm:spPr/>
      <dgm:t>
        <a:bodyPr/>
        <a:lstStyle/>
        <a:p>
          <a:endParaRPr lang="ru-RU" sz="1800"/>
        </a:p>
      </dgm:t>
    </dgm:pt>
    <dgm:pt modelId="{2831DF9A-D194-4714-91E8-6741E5C23AAE}" type="sibTrans" cxnId="{E88E9A6F-D4AB-47BF-9FA6-345DCB6A4918}">
      <dgm:prSet/>
      <dgm:spPr/>
      <dgm:t>
        <a:bodyPr/>
        <a:lstStyle/>
        <a:p>
          <a:endParaRPr lang="ru-RU" sz="1800"/>
        </a:p>
      </dgm:t>
    </dgm:pt>
    <dgm:pt modelId="{4B57872E-09A0-4EFC-8971-CD6B4E69D0C0}">
      <dgm:prSet custT="1"/>
      <dgm:spPr/>
      <dgm:t>
        <a:bodyPr/>
        <a:lstStyle/>
        <a:p>
          <a:pPr rtl="0"/>
          <a:r>
            <a:rPr lang="ru-RU" sz="1800" smtClean="0">
              <a:solidFill>
                <a:srgbClr val="002060"/>
              </a:solidFill>
            </a:rPr>
            <a:t>Ресурсный центр ИДО ТГУ по реализации Областной целевой программы «Развитие единой образовательной информационной среды в Томской области»; </a:t>
          </a:r>
          <a:endParaRPr lang="ru-RU" sz="1800" dirty="0">
            <a:solidFill>
              <a:srgbClr val="002060"/>
            </a:solidFill>
          </a:endParaRPr>
        </a:p>
      </dgm:t>
    </dgm:pt>
    <dgm:pt modelId="{9DCE479C-7817-43DF-BD74-A010005D7428}" type="parTrans" cxnId="{CE27B4AD-F8E2-4203-A64A-F03456569F8F}">
      <dgm:prSet/>
      <dgm:spPr/>
      <dgm:t>
        <a:bodyPr/>
        <a:lstStyle/>
        <a:p>
          <a:endParaRPr lang="ru-RU" sz="1800"/>
        </a:p>
      </dgm:t>
    </dgm:pt>
    <dgm:pt modelId="{E4C115C1-F906-4943-B6E8-AC873B01A864}" type="sibTrans" cxnId="{CE27B4AD-F8E2-4203-A64A-F03456569F8F}">
      <dgm:prSet/>
      <dgm:spPr/>
      <dgm:t>
        <a:bodyPr/>
        <a:lstStyle/>
        <a:p>
          <a:endParaRPr lang="ru-RU" sz="1800"/>
        </a:p>
      </dgm:t>
    </dgm:pt>
    <dgm:pt modelId="{341BA6D5-4AF8-4B60-9C88-F0A2ED219C18}" type="pres">
      <dgm:prSet presAssocID="{B4079714-5D04-413B-AF23-9DC9D9FE39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BC791-0E28-47FE-8AD5-D641062C71B1}" type="pres">
      <dgm:prSet presAssocID="{177B1202-5F7A-4A4D-954F-49F59D9E31E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71C30-9950-440A-89B2-DE42BCFF0777}" type="pres">
      <dgm:prSet presAssocID="{AF30DE20-B170-4999-9631-ABDA8705E9B7}" presName="spacer" presStyleCnt="0"/>
      <dgm:spPr/>
    </dgm:pt>
    <dgm:pt modelId="{8320FB0E-094A-4F75-90A7-F7BBCFC7F96F}" type="pres">
      <dgm:prSet presAssocID="{06294850-94A3-4686-9A85-9B7CD2C8AFD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84327-249E-427D-ABEF-AFA93A83A0E1}" type="pres">
      <dgm:prSet presAssocID="{969FF723-9F73-46CA-AB4D-61607F03785A}" presName="spacer" presStyleCnt="0"/>
      <dgm:spPr/>
    </dgm:pt>
    <dgm:pt modelId="{D58B1C50-AF27-4F89-A695-CA4BE7980EB3}" type="pres">
      <dgm:prSet presAssocID="{9FE3493C-7325-4022-866E-0AFB82278B2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79286-2FFF-4B26-A193-001A99C71A76}" type="pres">
      <dgm:prSet presAssocID="{293F2876-EFC1-4D64-A441-C123E348D2AE}" presName="spacer" presStyleCnt="0"/>
      <dgm:spPr/>
    </dgm:pt>
    <dgm:pt modelId="{B75DB467-9AAC-4F4B-AA2B-00B70682AE40}" type="pres">
      <dgm:prSet presAssocID="{BAF93774-8CCA-4AC0-9002-AF74A4372C0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B0BDA-5AF5-4844-88CE-702E11769F41}" type="pres">
      <dgm:prSet presAssocID="{2831DF9A-D194-4714-91E8-6741E5C23AAE}" presName="spacer" presStyleCnt="0"/>
      <dgm:spPr/>
    </dgm:pt>
    <dgm:pt modelId="{1E71ED1A-212B-4008-B4F4-0D685000809C}" type="pres">
      <dgm:prSet presAssocID="{4B57872E-09A0-4EFC-8971-CD6B4E69D0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7B4AD-F8E2-4203-A64A-F03456569F8F}" srcId="{B4079714-5D04-413B-AF23-9DC9D9FE39DB}" destId="{4B57872E-09A0-4EFC-8971-CD6B4E69D0C0}" srcOrd="4" destOrd="0" parTransId="{9DCE479C-7817-43DF-BD74-A010005D7428}" sibTransId="{E4C115C1-F906-4943-B6E8-AC873B01A864}"/>
    <dgm:cxn modelId="{EFE83B04-CDD2-4FCB-A0B4-A8DC8AF72276}" type="presOf" srcId="{06294850-94A3-4686-9A85-9B7CD2C8AFD7}" destId="{8320FB0E-094A-4F75-90A7-F7BBCFC7F96F}" srcOrd="0" destOrd="0" presId="urn:microsoft.com/office/officeart/2005/8/layout/vList2"/>
    <dgm:cxn modelId="{8F83AAD1-A6E0-4691-8B55-984C3687708D}" type="presOf" srcId="{177B1202-5F7A-4A4D-954F-49F59D9E31E3}" destId="{F70BC791-0E28-47FE-8AD5-D641062C71B1}" srcOrd="0" destOrd="0" presId="urn:microsoft.com/office/officeart/2005/8/layout/vList2"/>
    <dgm:cxn modelId="{1636B0C8-9331-4176-9D8C-466036199116}" type="presOf" srcId="{B4079714-5D04-413B-AF23-9DC9D9FE39DB}" destId="{341BA6D5-4AF8-4B60-9C88-F0A2ED219C18}" srcOrd="0" destOrd="0" presId="urn:microsoft.com/office/officeart/2005/8/layout/vList2"/>
    <dgm:cxn modelId="{086756F6-85C3-499B-B489-4B759855B9C8}" srcId="{B4079714-5D04-413B-AF23-9DC9D9FE39DB}" destId="{9FE3493C-7325-4022-866E-0AFB82278B26}" srcOrd="2" destOrd="0" parTransId="{1CEA87C1-A247-4912-9925-5791E1F8B0AF}" sibTransId="{293F2876-EFC1-4D64-A441-C123E348D2AE}"/>
    <dgm:cxn modelId="{24B08E8C-EF18-4E02-86CE-4199EA2C804C}" type="presOf" srcId="{4B57872E-09A0-4EFC-8971-CD6B4E69D0C0}" destId="{1E71ED1A-212B-4008-B4F4-0D685000809C}" srcOrd="0" destOrd="0" presId="urn:microsoft.com/office/officeart/2005/8/layout/vList2"/>
    <dgm:cxn modelId="{9FAEE549-E760-4998-B626-8FF73649A12A}" srcId="{B4079714-5D04-413B-AF23-9DC9D9FE39DB}" destId="{06294850-94A3-4686-9A85-9B7CD2C8AFD7}" srcOrd="1" destOrd="0" parTransId="{93B64A79-ACF5-42BE-894B-30ED8C80A8CD}" sibTransId="{969FF723-9F73-46CA-AB4D-61607F03785A}"/>
    <dgm:cxn modelId="{E88E9A6F-D4AB-47BF-9FA6-345DCB6A4918}" srcId="{B4079714-5D04-413B-AF23-9DC9D9FE39DB}" destId="{BAF93774-8CCA-4AC0-9002-AF74A4372C09}" srcOrd="3" destOrd="0" parTransId="{B2A3E02F-4B61-45DB-9244-864315FC4406}" sibTransId="{2831DF9A-D194-4714-91E8-6741E5C23AAE}"/>
    <dgm:cxn modelId="{3B0FB810-63C7-48D8-AF80-F013101DE694}" type="presOf" srcId="{9FE3493C-7325-4022-866E-0AFB82278B26}" destId="{D58B1C50-AF27-4F89-A695-CA4BE7980EB3}" srcOrd="0" destOrd="0" presId="urn:microsoft.com/office/officeart/2005/8/layout/vList2"/>
    <dgm:cxn modelId="{9E1AD2F9-06AB-4359-8B37-04517A3628D1}" srcId="{B4079714-5D04-413B-AF23-9DC9D9FE39DB}" destId="{177B1202-5F7A-4A4D-954F-49F59D9E31E3}" srcOrd="0" destOrd="0" parTransId="{2808F1EA-2E61-4D8D-89D2-FDD226AD99DA}" sibTransId="{AF30DE20-B170-4999-9631-ABDA8705E9B7}"/>
    <dgm:cxn modelId="{93CC39BA-41FD-49CE-BF9D-AE6A3E884095}" type="presOf" srcId="{BAF93774-8CCA-4AC0-9002-AF74A4372C09}" destId="{B75DB467-9AAC-4F4B-AA2B-00B70682AE40}" srcOrd="0" destOrd="0" presId="urn:microsoft.com/office/officeart/2005/8/layout/vList2"/>
    <dgm:cxn modelId="{45E9A7C4-EFA8-4806-B3AC-9C523401F1C7}" type="presParOf" srcId="{341BA6D5-4AF8-4B60-9C88-F0A2ED219C18}" destId="{F70BC791-0E28-47FE-8AD5-D641062C71B1}" srcOrd="0" destOrd="0" presId="urn:microsoft.com/office/officeart/2005/8/layout/vList2"/>
    <dgm:cxn modelId="{5AE67719-98B9-4C68-9D60-06598BF24CF2}" type="presParOf" srcId="{341BA6D5-4AF8-4B60-9C88-F0A2ED219C18}" destId="{05671C30-9950-440A-89B2-DE42BCFF0777}" srcOrd="1" destOrd="0" presId="urn:microsoft.com/office/officeart/2005/8/layout/vList2"/>
    <dgm:cxn modelId="{A62AA5D0-BA88-4EBC-A508-92A736FF49E6}" type="presParOf" srcId="{341BA6D5-4AF8-4B60-9C88-F0A2ED219C18}" destId="{8320FB0E-094A-4F75-90A7-F7BBCFC7F96F}" srcOrd="2" destOrd="0" presId="urn:microsoft.com/office/officeart/2005/8/layout/vList2"/>
    <dgm:cxn modelId="{FC1116F9-3F3F-4553-B0B1-964006B407F5}" type="presParOf" srcId="{341BA6D5-4AF8-4B60-9C88-F0A2ED219C18}" destId="{2D284327-249E-427D-ABEF-AFA93A83A0E1}" srcOrd="3" destOrd="0" presId="urn:microsoft.com/office/officeart/2005/8/layout/vList2"/>
    <dgm:cxn modelId="{97084A9E-98EF-4A86-A64F-0D99498D85B7}" type="presParOf" srcId="{341BA6D5-4AF8-4B60-9C88-F0A2ED219C18}" destId="{D58B1C50-AF27-4F89-A695-CA4BE7980EB3}" srcOrd="4" destOrd="0" presId="urn:microsoft.com/office/officeart/2005/8/layout/vList2"/>
    <dgm:cxn modelId="{E6E951F3-4044-4FA8-9E7E-FBD2B2D9187C}" type="presParOf" srcId="{341BA6D5-4AF8-4B60-9C88-F0A2ED219C18}" destId="{51079286-2FFF-4B26-A193-001A99C71A76}" srcOrd="5" destOrd="0" presId="urn:microsoft.com/office/officeart/2005/8/layout/vList2"/>
    <dgm:cxn modelId="{C5FD003E-4B4F-4F7D-84B5-62BA0FBA35BE}" type="presParOf" srcId="{341BA6D5-4AF8-4B60-9C88-F0A2ED219C18}" destId="{B75DB467-9AAC-4F4B-AA2B-00B70682AE40}" srcOrd="6" destOrd="0" presId="urn:microsoft.com/office/officeart/2005/8/layout/vList2"/>
    <dgm:cxn modelId="{F1DE3F06-ABA7-4298-A9A9-66215938D182}" type="presParOf" srcId="{341BA6D5-4AF8-4B60-9C88-F0A2ED219C18}" destId="{92FB0BDA-5AF5-4844-88CE-702E11769F41}" srcOrd="7" destOrd="0" presId="urn:microsoft.com/office/officeart/2005/8/layout/vList2"/>
    <dgm:cxn modelId="{AB565EF1-1C6C-4590-9FA3-42F419832F25}" type="presParOf" srcId="{341BA6D5-4AF8-4B60-9C88-F0A2ED219C18}" destId="{1E71ED1A-212B-4008-B4F4-0D685000809C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CDF6B-7C89-4570-B1E8-D64F15E1B20B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DE5660B5-599D-4D88-B4ED-DF958E4D64E0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Экспериментальная площадка при ТОИПКРО по теме «Духовно-нравственное воспитание в современной светской школе»; </a:t>
          </a:r>
          <a:endParaRPr lang="ru-RU" dirty="0">
            <a:solidFill>
              <a:srgbClr val="002060"/>
            </a:solidFill>
          </a:endParaRPr>
        </a:p>
      </dgm:t>
    </dgm:pt>
    <dgm:pt modelId="{627C082C-FEE3-41A7-A75E-73671A8C9B20}" type="parTrans" cxnId="{23C60A3E-27F3-4367-B386-0988C0E49F46}">
      <dgm:prSet/>
      <dgm:spPr/>
      <dgm:t>
        <a:bodyPr/>
        <a:lstStyle/>
        <a:p>
          <a:endParaRPr lang="ru-RU"/>
        </a:p>
      </dgm:t>
    </dgm:pt>
    <dgm:pt modelId="{033CFAD0-9596-43AB-AE12-7E30A9472A06}" type="sibTrans" cxnId="{23C60A3E-27F3-4367-B386-0988C0E49F46}">
      <dgm:prSet/>
      <dgm:spPr/>
      <dgm:t>
        <a:bodyPr/>
        <a:lstStyle/>
        <a:p>
          <a:endParaRPr lang="ru-RU"/>
        </a:p>
      </dgm:t>
    </dgm:pt>
    <dgm:pt modelId="{5CFED025-47EF-4C09-A3D4-9DB961215051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Экспериментальная площадка при ТОИПКРО по теме «Организация внеурочной деятельности средствами дистанционного обучения»; </a:t>
          </a:r>
          <a:endParaRPr lang="ru-RU" dirty="0">
            <a:solidFill>
              <a:srgbClr val="002060"/>
            </a:solidFill>
          </a:endParaRPr>
        </a:p>
      </dgm:t>
    </dgm:pt>
    <dgm:pt modelId="{6804B2C6-FF33-4BF3-9D8F-49B2A073AFFD}" type="parTrans" cxnId="{D5F50952-44F9-4F7A-A48A-BB69141D5054}">
      <dgm:prSet/>
      <dgm:spPr/>
      <dgm:t>
        <a:bodyPr/>
        <a:lstStyle/>
        <a:p>
          <a:endParaRPr lang="ru-RU"/>
        </a:p>
      </dgm:t>
    </dgm:pt>
    <dgm:pt modelId="{57305106-816C-4DDE-B81A-CFB46D9A162E}" type="sibTrans" cxnId="{D5F50952-44F9-4F7A-A48A-BB69141D5054}">
      <dgm:prSet/>
      <dgm:spPr/>
      <dgm:t>
        <a:bodyPr/>
        <a:lstStyle/>
        <a:p>
          <a:endParaRPr lang="ru-RU"/>
        </a:p>
      </dgm:t>
    </dgm:pt>
    <dgm:pt modelId="{0D86BE00-7DD3-4D54-AFBE-3F3438973A41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Муниципальная инновационная площадка по теме «Разработка и апробация комплексной модели духовно-нравственного воспитания и социализации обучающихся в условиях МАОУ гимназии №56»; </a:t>
          </a:r>
          <a:endParaRPr lang="ru-RU" dirty="0">
            <a:solidFill>
              <a:srgbClr val="002060"/>
            </a:solidFill>
          </a:endParaRPr>
        </a:p>
      </dgm:t>
    </dgm:pt>
    <dgm:pt modelId="{8CB8F195-C123-467C-A144-4C316C2AA2AC}" type="parTrans" cxnId="{3EA340B6-4240-41B4-BBBA-4E5295CE2B6F}">
      <dgm:prSet/>
      <dgm:spPr/>
      <dgm:t>
        <a:bodyPr/>
        <a:lstStyle/>
        <a:p>
          <a:endParaRPr lang="ru-RU"/>
        </a:p>
      </dgm:t>
    </dgm:pt>
    <dgm:pt modelId="{820CDEC0-C47E-44E0-B6A5-342B442FA197}" type="sibTrans" cxnId="{3EA340B6-4240-41B4-BBBA-4E5295CE2B6F}">
      <dgm:prSet/>
      <dgm:spPr/>
      <dgm:t>
        <a:bodyPr/>
        <a:lstStyle/>
        <a:p>
          <a:endParaRPr lang="ru-RU"/>
        </a:p>
      </dgm:t>
    </dgm:pt>
    <dgm:pt modelId="{CED197FE-932F-4DCD-8664-01513E2CF8DD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Муниципальная экспериментальная площадка по теме «Построение информационной среды как приоритетного направления гимназии». </a:t>
          </a:r>
          <a:endParaRPr lang="ru-RU" dirty="0">
            <a:solidFill>
              <a:srgbClr val="002060"/>
            </a:solidFill>
          </a:endParaRPr>
        </a:p>
      </dgm:t>
    </dgm:pt>
    <dgm:pt modelId="{27725E4A-1AC6-42C2-B981-3D1C5273153B}" type="parTrans" cxnId="{8B8EE7D4-A05D-434C-AC68-54BE8E23868A}">
      <dgm:prSet/>
      <dgm:spPr/>
      <dgm:t>
        <a:bodyPr/>
        <a:lstStyle/>
        <a:p>
          <a:endParaRPr lang="ru-RU"/>
        </a:p>
      </dgm:t>
    </dgm:pt>
    <dgm:pt modelId="{D832ED90-6A75-423B-986A-9E0592232F1D}" type="sibTrans" cxnId="{8B8EE7D4-A05D-434C-AC68-54BE8E23868A}">
      <dgm:prSet/>
      <dgm:spPr/>
      <dgm:t>
        <a:bodyPr/>
        <a:lstStyle/>
        <a:p>
          <a:endParaRPr lang="ru-RU"/>
        </a:p>
      </dgm:t>
    </dgm:pt>
    <dgm:pt modelId="{920AC078-7DE3-4E9F-ADC0-96FEDD14C4DF}" type="pres">
      <dgm:prSet presAssocID="{620CDF6B-7C89-4570-B1E8-D64F15E1B2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42B2F-30FE-4A6B-B863-F67A382BEDE5}" type="pres">
      <dgm:prSet presAssocID="{DE5660B5-599D-4D88-B4ED-DF958E4D64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D3711-D95E-4857-8F1C-1801FECE2ED5}" type="pres">
      <dgm:prSet presAssocID="{033CFAD0-9596-43AB-AE12-7E30A9472A06}" presName="spacer" presStyleCnt="0"/>
      <dgm:spPr/>
    </dgm:pt>
    <dgm:pt modelId="{8224B1C3-344A-4814-A2B3-2C9C69F90CB2}" type="pres">
      <dgm:prSet presAssocID="{5CFED025-47EF-4C09-A3D4-9DB9612150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8F6BB-0A5C-48D9-84AB-7D2904114946}" type="pres">
      <dgm:prSet presAssocID="{57305106-816C-4DDE-B81A-CFB46D9A162E}" presName="spacer" presStyleCnt="0"/>
      <dgm:spPr/>
    </dgm:pt>
    <dgm:pt modelId="{FBBD530E-CCFA-47DD-B8CD-03886845DE4D}" type="pres">
      <dgm:prSet presAssocID="{0D86BE00-7DD3-4D54-AFBE-3F3438973A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1E119-9D06-4A4E-ADE3-A3D98C97FA09}" type="pres">
      <dgm:prSet presAssocID="{820CDEC0-C47E-44E0-B6A5-342B442FA197}" presName="spacer" presStyleCnt="0"/>
      <dgm:spPr/>
    </dgm:pt>
    <dgm:pt modelId="{FB96C6B2-3859-4ACC-9540-A712C2432168}" type="pres">
      <dgm:prSet presAssocID="{CED197FE-932F-4DCD-8664-01513E2CF8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EE7D4-A05D-434C-AC68-54BE8E23868A}" srcId="{620CDF6B-7C89-4570-B1E8-D64F15E1B20B}" destId="{CED197FE-932F-4DCD-8664-01513E2CF8DD}" srcOrd="3" destOrd="0" parTransId="{27725E4A-1AC6-42C2-B981-3D1C5273153B}" sibTransId="{D832ED90-6A75-423B-986A-9E0592232F1D}"/>
    <dgm:cxn modelId="{15B982AA-892B-4481-A093-28344D33C538}" type="presOf" srcId="{620CDF6B-7C89-4570-B1E8-D64F15E1B20B}" destId="{920AC078-7DE3-4E9F-ADC0-96FEDD14C4DF}" srcOrd="0" destOrd="0" presId="urn:microsoft.com/office/officeart/2005/8/layout/vList2"/>
    <dgm:cxn modelId="{52BF4FFF-1DEC-4447-B905-EAF4F9140209}" type="presOf" srcId="{DE5660B5-599D-4D88-B4ED-DF958E4D64E0}" destId="{F6E42B2F-30FE-4A6B-B863-F67A382BEDE5}" srcOrd="0" destOrd="0" presId="urn:microsoft.com/office/officeart/2005/8/layout/vList2"/>
    <dgm:cxn modelId="{C8875698-6436-4F31-9CA7-110805711FB8}" type="presOf" srcId="{CED197FE-932F-4DCD-8664-01513E2CF8DD}" destId="{FB96C6B2-3859-4ACC-9540-A712C2432168}" srcOrd="0" destOrd="0" presId="urn:microsoft.com/office/officeart/2005/8/layout/vList2"/>
    <dgm:cxn modelId="{23C60A3E-27F3-4367-B386-0988C0E49F46}" srcId="{620CDF6B-7C89-4570-B1E8-D64F15E1B20B}" destId="{DE5660B5-599D-4D88-B4ED-DF958E4D64E0}" srcOrd="0" destOrd="0" parTransId="{627C082C-FEE3-41A7-A75E-73671A8C9B20}" sibTransId="{033CFAD0-9596-43AB-AE12-7E30A9472A06}"/>
    <dgm:cxn modelId="{D5F50952-44F9-4F7A-A48A-BB69141D5054}" srcId="{620CDF6B-7C89-4570-B1E8-D64F15E1B20B}" destId="{5CFED025-47EF-4C09-A3D4-9DB961215051}" srcOrd="1" destOrd="0" parTransId="{6804B2C6-FF33-4BF3-9D8F-49B2A073AFFD}" sibTransId="{57305106-816C-4DDE-B81A-CFB46D9A162E}"/>
    <dgm:cxn modelId="{F784182D-F4EA-40B9-AF15-5FD46DBE3BE9}" type="presOf" srcId="{5CFED025-47EF-4C09-A3D4-9DB961215051}" destId="{8224B1C3-344A-4814-A2B3-2C9C69F90CB2}" srcOrd="0" destOrd="0" presId="urn:microsoft.com/office/officeart/2005/8/layout/vList2"/>
    <dgm:cxn modelId="{8E014C57-FDC5-4647-A0EF-CB56FA8C52B6}" type="presOf" srcId="{0D86BE00-7DD3-4D54-AFBE-3F3438973A41}" destId="{FBBD530E-CCFA-47DD-B8CD-03886845DE4D}" srcOrd="0" destOrd="0" presId="urn:microsoft.com/office/officeart/2005/8/layout/vList2"/>
    <dgm:cxn modelId="{3EA340B6-4240-41B4-BBBA-4E5295CE2B6F}" srcId="{620CDF6B-7C89-4570-B1E8-D64F15E1B20B}" destId="{0D86BE00-7DD3-4D54-AFBE-3F3438973A41}" srcOrd="2" destOrd="0" parTransId="{8CB8F195-C123-467C-A144-4C316C2AA2AC}" sibTransId="{820CDEC0-C47E-44E0-B6A5-342B442FA197}"/>
    <dgm:cxn modelId="{3007174F-8440-42C3-9E0F-951114883FEE}" type="presParOf" srcId="{920AC078-7DE3-4E9F-ADC0-96FEDD14C4DF}" destId="{F6E42B2F-30FE-4A6B-B863-F67A382BEDE5}" srcOrd="0" destOrd="0" presId="urn:microsoft.com/office/officeart/2005/8/layout/vList2"/>
    <dgm:cxn modelId="{2803C5D6-8D84-4B70-ABBA-61ED4EBBC760}" type="presParOf" srcId="{920AC078-7DE3-4E9F-ADC0-96FEDD14C4DF}" destId="{BE1D3711-D95E-4857-8F1C-1801FECE2ED5}" srcOrd="1" destOrd="0" presId="urn:microsoft.com/office/officeart/2005/8/layout/vList2"/>
    <dgm:cxn modelId="{094C0CED-D867-4036-A533-1542DD565CF7}" type="presParOf" srcId="{920AC078-7DE3-4E9F-ADC0-96FEDD14C4DF}" destId="{8224B1C3-344A-4814-A2B3-2C9C69F90CB2}" srcOrd="2" destOrd="0" presId="urn:microsoft.com/office/officeart/2005/8/layout/vList2"/>
    <dgm:cxn modelId="{40054D48-658C-42FC-A8C8-26CEF72CABCE}" type="presParOf" srcId="{920AC078-7DE3-4E9F-ADC0-96FEDD14C4DF}" destId="{20C8F6BB-0A5C-48D9-84AB-7D2904114946}" srcOrd="3" destOrd="0" presId="urn:microsoft.com/office/officeart/2005/8/layout/vList2"/>
    <dgm:cxn modelId="{98B903AC-8423-4EB8-A5EE-AE6C6CCC57FE}" type="presParOf" srcId="{920AC078-7DE3-4E9F-ADC0-96FEDD14C4DF}" destId="{FBBD530E-CCFA-47DD-B8CD-03886845DE4D}" srcOrd="4" destOrd="0" presId="urn:microsoft.com/office/officeart/2005/8/layout/vList2"/>
    <dgm:cxn modelId="{307A45FD-4F45-48A4-BE48-57CB5D676AC6}" type="presParOf" srcId="{920AC078-7DE3-4E9F-ADC0-96FEDD14C4DF}" destId="{FF51E119-9D06-4A4E-ADE3-A3D98C97FA09}" srcOrd="5" destOrd="0" presId="urn:microsoft.com/office/officeart/2005/8/layout/vList2"/>
    <dgm:cxn modelId="{AB883961-8EE1-4622-99DE-FAB33769C70E}" type="presParOf" srcId="{920AC078-7DE3-4E9F-ADC0-96FEDD14C4DF}" destId="{FB96C6B2-3859-4ACC-9540-A712C2432168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76A97-7C27-4396-A777-DE0AC99F7E0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8A3D9AE5-65BF-4529-99E0-218C698A6FC5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Победители конкурса ПНПО «Талантливая молодежь» – 5 человек;</a:t>
          </a:r>
          <a:endParaRPr lang="ru-RU" dirty="0">
            <a:solidFill>
              <a:srgbClr val="002060"/>
            </a:solidFill>
          </a:endParaRPr>
        </a:p>
      </dgm:t>
    </dgm:pt>
    <dgm:pt modelId="{4F4440B4-8C19-4E9C-B2FF-9E61DF1FBBB4}" type="parTrans" cxnId="{4AE89D04-F50C-4CD4-A335-F690FEBD7324}">
      <dgm:prSet/>
      <dgm:spPr/>
      <dgm:t>
        <a:bodyPr/>
        <a:lstStyle/>
        <a:p>
          <a:endParaRPr lang="ru-RU"/>
        </a:p>
      </dgm:t>
    </dgm:pt>
    <dgm:pt modelId="{F4D49EAF-7E9A-40D3-BFF0-2AEB4109DA9D}" type="sibTrans" cxnId="{4AE89D04-F50C-4CD4-A335-F690FEBD7324}">
      <dgm:prSet/>
      <dgm:spPr/>
      <dgm:t>
        <a:bodyPr/>
        <a:lstStyle/>
        <a:p>
          <a:endParaRPr lang="ru-RU"/>
        </a:p>
      </dgm:t>
    </dgm:pt>
    <dgm:pt modelId="{6907C94F-0F74-4CC9-B913-AFE7F48FD866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Награждены Золотой медалью – 50 выпускников;</a:t>
          </a:r>
          <a:endParaRPr lang="ru-RU" dirty="0">
            <a:solidFill>
              <a:srgbClr val="002060"/>
            </a:solidFill>
          </a:endParaRPr>
        </a:p>
      </dgm:t>
    </dgm:pt>
    <dgm:pt modelId="{6CF9999F-17B5-429A-8EBC-650EEFCCBDE2}" type="parTrans" cxnId="{8452AD06-C4F5-4DE4-9E2A-3D616E182AF8}">
      <dgm:prSet/>
      <dgm:spPr/>
      <dgm:t>
        <a:bodyPr/>
        <a:lstStyle/>
        <a:p>
          <a:endParaRPr lang="ru-RU"/>
        </a:p>
      </dgm:t>
    </dgm:pt>
    <dgm:pt modelId="{8C93DC74-9662-4947-B4B5-6ECB88281766}" type="sibTrans" cxnId="{8452AD06-C4F5-4DE4-9E2A-3D616E182AF8}">
      <dgm:prSet/>
      <dgm:spPr/>
      <dgm:t>
        <a:bodyPr/>
        <a:lstStyle/>
        <a:p>
          <a:endParaRPr lang="ru-RU"/>
        </a:p>
      </dgm:t>
    </dgm:pt>
    <dgm:pt modelId="{8ACC5474-4FC1-4AD9-B96D-740485499A6C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Награждены Серебряной медалью – 52 выпускника.</a:t>
          </a:r>
          <a:endParaRPr lang="ru-RU" dirty="0">
            <a:solidFill>
              <a:srgbClr val="002060"/>
            </a:solidFill>
          </a:endParaRPr>
        </a:p>
      </dgm:t>
    </dgm:pt>
    <dgm:pt modelId="{78780958-6C13-48A1-8096-0347B9CF6A74}" type="parTrans" cxnId="{52A204F1-A17A-47FC-B50C-A91E7BECC346}">
      <dgm:prSet/>
      <dgm:spPr/>
      <dgm:t>
        <a:bodyPr/>
        <a:lstStyle/>
        <a:p>
          <a:endParaRPr lang="ru-RU"/>
        </a:p>
      </dgm:t>
    </dgm:pt>
    <dgm:pt modelId="{0ADEBCEF-57D6-4F3D-BCDA-38942A5FDB41}" type="sibTrans" cxnId="{52A204F1-A17A-47FC-B50C-A91E7BECC346}">
      <dgm:prSet/>
      <dgm:spPr/>
      <dgm:t>
        <a:bodyPr/>
        <a:lstStyle/>
        <a:p>
          <a:endParaRPr lang="ru-RU"/>
        </a:p>
      </dgm:t>
    </dgm:pt>
    <dgm:pt modelId="{25D1C206-C371-4CD7-A5B9-BD38EFCC77BA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Лауреаты конкурса Томской области в сфере образования и науки – 19 обучающихся.</a:t>
          </a:r>
          <a:endParaRPr lang="ru-RU" dirty="0">
            <a:solidFill>
              <a:srgbClr val="002060"/>
            </a:solidFill>
          </a:endParaRPr>
        </a:p>
      </dgm:t>
    </dgm:pt>
    <dgm:pt modelId="{6AD9B404-DE8C-4B07-84B8-399EA39C0641}" type="parTrans" cxnId="{F8DA5FBF-1A6B-474C-8C9E-6B98FB31856B}">
      <dgm:prSet/>
      <dgm:spPr/>
      <dgm:t>
        <a:bodyPr/>
        <a:lstStyle/>
        <a:p>
          <a:endParaRPr lang="ru-RU"/>
        </a:p>
      </dgm:t>
    </dgm:pt>
    <dgm:pt modelId="{3BF1A963-6D86-4D02-A2BF-54355CEB1466}" type="sibTrans" cxnId="{F8DA5FBF-1A6B-474C-8C9E-6B98FB31856B}">
      <dgm:prSet/>
      <dgm:spPr/>
      <dgm:t>
        <a:bodyPr/>
        <a:lstStyle/>
        <a:p>
          <a:endParaRPr lang="ru-RU"/>
        </a:p>
      </dgm:t>
    </dgm:pt>
    <dgm:pt modelId="{E0A07B6C-CE7B-4EF1-93F5-892D6C0EB38F}" type="pres">
      <dgm:prSet presAssocID="{0BF76A97-7C27-4396-A777-DE0AC99F7E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5909B4-6879-45EA-865F-3F99E64D26DA}" type="pres">
      <dgm:prSet presAssocID="{8A3D9AE5-65BF-4529-99E0-218C698A6F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05376-4D6F-4F3D-B0B2-27D4626A98DD}" type="pres">
      <dgm:prSet presAssocID="{F4D49EAF-7E9A-40D3-BFF0-2AEB4109DA9D}" presName="spacer" presStyleCnt="0"/>
      <dgm:spPr/>
    </dgm:pt>
    <dgm:pt modelId="{54DB674C-BE66-4D74-A6DB-FE79198EFA08}" type="pres">
      <dgm:prSet presAssocID="{6907C94F-0F74-4CC9-B913-AFE7F48FD8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07FE3-0EB5-4A95-AA39-1637FF1D451A}" type="pres">
      <dgm:prSet presAssocID="{8C93DC74-9662-4947-B4B5-6ECB88281766}" presName="spacer" presStyleCnt="0"/>
      <dgm:spPr/>
    </dgm:pt>
    <dgm:pt modelId="{75EFF3BD-E011-483E-AAAE-34E052778E5B}" type="pres">
      <dgm:prSet presAssocID="{8ACC5474-4FC1-4AD9-B96D-740485499A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2E6E4-F7A1-4C26-825F-9083476C3E6B}" type="pres">
      <dgm:prSet presAssocID="{0ADEBCEF-57D6-4F3D-BCDA-38942A5FDB41}" presName="spacer" presStyleCnt="0"/>
      <dgm:spPr/>
    </dgm:pt>
    <dgm:pt modelId="{E8D64A6C-BEA3-42C7-BD37-DD0BE8669E3F}" type="pres">
      <dgm:prSet presAssocID="{25D1C206-C371-4CD7-A5B9-BD38EFCC77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50380F-4C25-490E-874F-B1E7F4E0BE40}" type="presOf" srcId="{6907C94F-0F74-4CC9-B913-AFE7F48FD866}" destId="{54DB674C-BE66-4D74-A6DB-FE79198EFA08}" srcOrd="0" destOrd="0" presId="urn:microsoft.com/office/officeart/2005/8/layout/vList2"/>
    <dgm:cxn modelId="{F8DA5FBF-1A6B-474C-8C9E-6B98FB31856B}" srcId="{0BF76A97-7C27-4396-A777-DE0AC99F7E08}" destId="{25D1C206-C371-4CD7-A5B9-BD38EFCC77BA}" srcOrd="3" destOrd="0" parTransId="{6AD9B404-DE8C-4B07-84B8-399EA39C0641}" sibTransId="{3BF1A963-6D86-4D02-A2BF-54355CEB1466}"/>
    <dgm:cxn modelId="{4AE89D04-F50C-4CD4-A335-F690FEBD7324}" srcId="{0BF76A97-7C27-4396-A777-DE0AC99F7E08}" destId="{8A3D9AE5-65BF-4529-99E0-218C698A6FC5}" srcOrd="0" destOrd="0" parTransId="{4F4440B4-8C19-4E9C-B2FF-9E61DF1FBBB4}" sibTransId="{F4D49EAF-7E9A-40D3-BFF0-2AEB4109DA9D}"/>
    <dgm:cxn modelId="{EF23CDED-7C15-4C1C-A3CE-7ED65AE22993}" type="presOf" srcId="{25D1C206-C371-4CD7-A5B9-BD38EFCC77BA}" destId="{E8D64A6C-BEA3-42C7-BD37-DD0BE8669E3F}" srcOrd="0" destOrd="0" presId="urn:microsoft.com/office/officeart/2005/8/layout/vList2"/>
    <dgm:cxn modelId="{C5C889D0-1605-44CD-82A9-7F5D8008D2C9}" type="presOf" srcId="{8A3D9AE5-65BF-4529-99E0-218C698A6FC5}" destId="{555909B4-6879-45EA-865F-3F99E64D26DA}" srcOrd="0" destOrd="0" presId="urn:microsoft.com/office/officeart/2005/8/layout/vList2"/>
    <dgm:cxn modelId="{9904B6B0-F079-4DAA-B57C-7A82470053C9}" type="presOf" srcId="{0BF76A97-7C27-4396-A777-DE0AC99F7E08}" destId="{E0A07B6C-CE7B-4EF1-93F5-892D6C0EB38F}" srcOrd="0" destOrd="0" presId="urn:microsoft.com/office/officeart/2005/8/layout/vList2"/>
    <dgm:cxn modelId="{52A204F1-A17A-47FC-B50C-A91E7BECC346}" srcId="{0BF76A97-7C27-4396-A777-DE0AC99F7E08}" destId="{8ACC5474-4FC1-4AD9-B96D-740485499A6C}" srcOrd="2" destOrd="0" parTransId="{78780958-6C13-48A1-8096-0347B9CF6A74}" sibTransId="{0ADEBCEF-57D6-4F3D-BCDA-38942A5FDB41}"/>
    <dgm:cxn modelId="{B7EA824C-BCA8-4B03-89A6-F8690BDD5D2E}" type="presOf" srcId="{8ACC5474-4FC1-4AD9-B96D-740485499A6C}" destId="{75EFF3BD-E011-483E-AAAE-34E052778E5B}" srcOrd="0" destOrd="0" presId="urn:microsoft.com/office/officeart/2005/8/layout/vList2"/>
    <dgm:cxn modelId="{8452AD06-C4F5-4DE4-9E2A-3D616E182AF8}" srcId="{0BF76A97-7C27-4396-A777-DE0AC99F7E08}" destId="{6907C94F-0F74-4CC9-B913-AFE7F48FD866}" srcOrd="1" destOrd="0" parTransId="{6CF9999F-17B5-429A-8EBC-650EEFCCBDE2}" sibTransId="{8C93DC74-9662-4947-B4B5-6ECB88281766}"/>
    <dgm:cxn modelId="{57F284F6-D476-4B7D-9CF7-77C965035DB0}" type="presParOf" srcId="{E0A07B6C-CE7B-4EF1-93F5-892D6C0EB38F}" destId="{555909B4-6879-45EA-865F-3F99E64D26DA}" srcOrd="0" destOrd="0" presId="urn:microsoft.com/office/officeart/2005/8/layout/vList2"/>
    <dgm:cxn modelId="{3795F09A-58BE-4897-AD93-9B53C63FFB52}" type="presParOf" srcId="{E0A07B6C-CE7B-4EF1-93F5-892D6C0EB38F}" destId="{57E05376-4D6F-4F3D-B0B2-27D4626A98DD}" srcOrd="1" destOrd="0" presId="urn:microsoft.com/office/officeart/2005/8/layout/vList2"/>
    <dgm:cxn modelId="{A484F7C0-E3BA-4207-A579-3C7EB170EB29}" type="presParOf" srcId="{E0A07B6C-CE7B-4EF1-93F5-892D6C0EB38F}" destId="{54DB674C-BE66-4D74-A6DB-FE79198EFA08}" srcOrd="2" destOrd="0" presId="urn:microsoft.com/office/officeart/2005/8/layout/vList2"/>
    <dgm:cxn modelId="{0A5F30D1-05B5-46E9-9C83-B3B391BC5DB2}" type="presParOf" srcId="{E0A07B6C-CE7B-4EF1-93F5-892D6C0EB38F}" destId="{34607FE3-0EB5-4A95-AA39-1637FF1D451A}" srcOrd="3" destOrd="0" presId="urn:microsoft.com/office/officeart/2005/8/layout/vList2"/>
    <dgm:cxn modelId="{BC744EAE-32F5-47C7-B4BC-26C1E5B77EDB}" type="presParOf" srcId="{E0A07B6C-CE7B-4EF1-93F5-892D6C0EB38F}" destId="{75EFF3BD-E011-483E-AAAE-34E052778E5B}" srcOrd="4" destOrd="0" presId="urn:microsoft.com/office/officeart/2005/8/layout/vList2"/>
    <dgm:cxn modelId="{7E8ACD2F-3124-4C6F-B124-497F9BD9A428}" type="presParOf" srcId="{E0A07B6C-CE7B-4EF1-93F5-892D6C0EB38F}" destId="{2082E6E4-F7A1-4C26-825F-9083476C3E6B}" srcOrd="5" destOrd="0" presId="urn:microsoft.com/office/officeart/2005/8/layout/vList2"/>
    <dgm:cxn modelId="{8B7FE058-67AA-43DC-9FA2-C1FEF90DF754}" type="presParOf" srcId="{E0A07B6C-CE7B-4EF1-93F5-892D6C0EB38F}" destId="{E8D64A6C-BEA3-42C7-BD37-DD0BE8669E3F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39DE4C-F57E-420D-948B-E2EF44C2A751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5D2D0B-18B0-4A04-BC25-044206FC9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857364"/>
            <a:ext cx="457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Создание условий   и управление  проектом МИП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7950" y="2428868"/>
            <a:ext cx="24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Л.П.Гунбина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директор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85723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50" dirty="0" smtClean="0">
                <a:ln w="11430"/>
                <a:solidFill>
                  <a:schemeClr val="accent1">
                    <a:lumMod val="50000"/>
                  </a:schemeClr>
                </a:solidFill>
              </a:rPr>
              <a:t>Муниципальное автономное общеобразовательное учреждение гимназия №56 г.Томска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64" y="2857496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20 декабря 2012 г.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2 (копия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89632">
            <a:off x="5130777" y="3398893"/>
            <a:ext cx="3429024" cy="2320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gimn56.tsu.ru/img/upload/13333499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571480"/>
            <a:ext cx="3389585" cy="26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Схема 9"/>
          <p:cNvGraphicFramePr/>
          <p:nvPr/>
        </p:nvGraphicFramePr>
        <p:xfrm>
          <a:off x="500034" y="500042"/>
          <a:ext cx="4714908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Лента лицом вниз 8"/>
          <p:cNvSpPr/>
          <p:nvPr/>
        </p:nvSpPr>
        <p:spPr>
          <a:xfrm rot="20879944">
            <a:off x="5512000" y="5300038"/>
            <a:ext cx="3619565" cy="500066"/>
          </a:xfrm>
          <a:prstGeom prst="ribbon">
            <a:avLst>
              <a:gd name="adj1" fmla="val 16667"/>
              <a:gd name="adj2" fmla="val 75000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Гимназии – 20 лет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8">
            <a:lum bright="10000"/>
          </a:blip>
          <a:srcRect/>
          <a:stretch>
            <a:fillRect/>
          </a:stretch>
        </p:blipFill>
        <p:spPr>
          <a:xfrm>
            <a:off x="500034" y="3357562"/>
            <a:ext cx="4500606" cy="3000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071546"/>
            <a:ext cx="4522355" cy="352602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43372" y="357166"/>
            <a:ext cx="45005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Сайт гимназии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931012"/>
            <a:ext cx="4357718" cy="339765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357298"/>
            <a:ext cx="4000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Электронные СМИ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Предоставление каждому обучающемуся равного доступа к качественному образованию;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Развертывание системы непрерывного обновления содержания, методов и организационных форм образовательного процесса;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Создание развивающейся системы управления качеством образовательного процесса, которая гарантирует достижение желаемых образовательных результатов каждым учеником в условиях массовой школы.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Управленческие задачи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5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8715436" cy="6393676"/>
          </a:xfrm>
          <a:prstGeom prst="roundRect">
            <a:avLst>
              <a:gd name="adj" fmla="val 34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836" y="3429000"/>
            <a:ext cx="55721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500098" y="-24"/>
            <a:ext cx="59095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214290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Материальная база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55721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55 учебных кабинетов,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3 кабинета информатики,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 err="1" smtClean="0"/>
              <a:t>мультимедийный</a:t>
            </a:r>
            <a:r>
              <a:rPr lang="ru-RU" sz="1600" dirty="0" smtClean="0"/>
              <a:t> класс для проведения учебных занятий с использованием интерактивного оборудования,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2 кабинета биологии,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2 кабинета физики,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2 кабинета химии,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кабинет для занятий детской организации,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2 хореографических зала,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2 спортивных зала,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открытая спортивная площадка,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актовый зал,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столовая. 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  <a:p>
            <a:r>
              <a:rPr lang="ru-RU" sz="1600" dirty="0" smtClean="0"/>
              <a:t>Более 60% кабинетов оснащены необходимыми техническими средствами обучения, в число которых входят интерактивные доски, компьютеры, проекторы, ноутбуки, электронные лаборатории.</a:t>
            </a:r>
            <a:endParaRPr lang="ru-RU" sz="1600" dirty="0"/>
          </a:p>
        </p:txBody>
      </p:sp>
      <p:pic>
        <p:nvPicPr>
          <p:cNvPr id="6" name="Рисунок 5" descr="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2132" y="2214554"/>
            <a:ext cx="2266289" cy="164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http://213.183.100.80/newspaper/uploads/posts/2012-12/1354775288_vstavi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142984"/>
            <a:ext cx="2177833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5" descr="bib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6978" y="4714884"/>
            <a:ext cx="2123433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4" descr="DSC03370 коп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3429000"/>
            <a:ext cx="2071702" cy="1529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857232"/>
            <a:ext cx="7358114" cy="55042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локальной сети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1178719"/>
            <a:ext cx="2333620" cy="175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78719"/>
            <a:ext cx="2181071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61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57752" y="3286124"/>
            <a:ext cx="371474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73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97552" y="1178719"/>
            <a:ext cx="230107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01196" y="3286124"/>
            <a:ext cx="375649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5011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Уроки на распределенную аудиторию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ЦРО\r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986"/>
            <a:ext cx="4023258" cy="301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790535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Совместный проект со школой г.Бристоль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4" descr="F:\РЦРО\r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00174"/>
            <a:ext cx="407524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F:\РЦРО\r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4071942"/>
            <a:ext cx="381683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60% педагогов награждены правительственными и отраслевыми наградами.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16% педагогов являются Лауреатами конкурса Томской области в сфере образования и науки.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12% педагогов являются Лауреатами конкурса г.Томска в сфере образования.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9 педагогов – победители конкурса (2006-2010 г.г.) лучших учителей Российской Федерации в рамках Приоритетного Национального проекта «Образование».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6 педагогов победители конкурса(2010-2012г.г.) лучших учителей Томской области в рамках Приоритетного Национального проекта «Образование».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 descr="&amp;Gcy;&amp;icy;&amp;mcy;&amp;ncy;&amp;acy;&amp;zcy;&amp;icy;&amp;yacy; 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286124"/>
            <a:ext cx="4929222" cy="31004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Кадровые ресурсы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000108"/>
            <a:ext cx="43576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Региональное отделение </a:t>
            </a:r>
            <a:r>
              <a:rPr lang="ru-RU" b="0" dirty="0">
                <a:latin typeface="+mn-lt"/>
              </a:rPr>
              <a:t>Союза ветеранов </a:t>
            </a:r>
            <a:r>
              <a:rPr lang="ru-RU" b="0" dirty="0" smtClean="0">
                <a:latin typeface="+mn-lt"/>
              </a:rPr>
              <a:t>Афганистана</a:t>
            </a:r>
            <a:endParaRPr lang="ru-R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b="0" dirty="0" err="1" smtClean="0">
                <a:latin typeface="+mn-lt"/>
              </a:rPr>
              <a:t>Туристско</a:t>
            </a:r>
            <a:r>
              <a:rPr lang="ru-RU" b="0" dirty="0" smtClean="0">
                <a:latin typeface="+mn-lt"/>
              </a:rPr>
              <a:t> </a:t>
            </a:r>
            <a:r>
              <a:rPr lang="ru-RU" b="0" dirty="0">
                <a:latin typeface="+mn-lt"/>
              </a:rPr>
              <a:t>– </a:t>
            </a:r>
            <a:r>
              <a:rPr lang="ru-RU" b="0" dirty="0" smtClean="0">
                <a:latin typeface="+mn-lt"/>
              </a:rPr>
              <a:t>спортивный клуб </a:t>
            </a:r>
            <a:r>
              <a:rPr lang="ru-RU" b="0" dirty="0">
                <a:latin typeface="+mn-lt"/>
              </a:rPr>
              <a:t>«Наша гавань</a:t>
            </a:r>
            <a:r>
              <a:rPr lang="ru-RU" b="0" dirty="0" smtClean="0">
                <a:latin typeface="+mn-lt"/>
              </a:rPr>
              <a:t>»</a:t>
            </a:r>
            <a:endParaRPr lang="ru-R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Клуб </a:t>
            </a:r>
            <a:r>
              <a:rPr lang="ru-RU" b="0" dirty="0">
                <a:latin typeface="+mn-lt"/>
              </a:rPr>
              <a:t>юных инспекторов ГИБДД при </a:t>
            </a:r>
            <a:r>
              <a:rPr lang="ru-RU" b="0" dirty="0" err="1" smtClean="0">
                <a:latin typeface="+mn-lt"/>
              </a:rPr>
              <a:t>ДТДиМ</a:t>
            </a:r>
            <a:endParaRPr lang="ru-R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Библиотека </a:t>
            </a:r>
            <a:r>
              <a:rPr lang="ru-RU" b="0" dirty="0">
                <a:latin typeface="+mn-lt"/>
              </a:rPr>
              <a:t>«Эврика</a:t>
            </a:r>
            <a:r>
              <a:rPr lang="ru-RU" b="0" dirty="0" smtClean="0">
                <a:latin typeface="+mn-lt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Театр </a:t>
            </a:r>
            <a:r>
              <a:rPr lang="ru-RU" b="0" dirty="0">
                <a:latin typeface="+mn-lt"/>
              </a:rPr>
              <a:t>«Скоморох</a:t>
            </a:r>
            <a:r>
              <a:rPr lang="ru-RU" b="0" dirty="0" smtClean="0">
                <a:latin typeface="+mn-lt"/>
              </a:rPr>
              <a:t>»</a:t>
            </a:r>
            <a:endParaRPr lang="ru-R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Театр </a:t>
            </a:r>
            <a:r>
              <a:rPr lang="ru-RU" b="0" dirty="0">
                <a:latin typeface="+mn-lt"/>
              </a:rPr>
              <a:t>юного </a:t>
            </a:r>
            <a:r>
              <a:rPr lang="ru-RU" b="0" dirty="0" smtClean="0">
                <a:latin typeface="+mn-lt"/>
              </a:rPr>
              <a:t>зрителя</a:t>
            </a:r>
            <a:endParaRPr lang="ru-R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Областной драматический театр</a:t>
            </a:r>
            <a:endParaRPr lang="ru-R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Музеи города</a:t>
            </a:r>
            <a:endParaRPr lang="ru-R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Молодежный медицинский центр</a:t>
            </a:r>
            <a:endParaRPr lang="ru-R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Комиссия </a:t>
            </a:r>
            <a:r>
              <a:rPr lang="ru-RU" b="0" dirty="0">
                <a:latin typeface="+mn-lt"/>
              </a:rPr>
              <a:t>по делам несовершеннолетних Ленинского </a:t>
            </a:r>
            <a:r>
              <a:rPr lang="ru-RU" b="0" dirty="0" smtClean="0">
                <a:latin typeface="+mn-lt"/>
              </a:rPr>
              <a:t>района</a:t>
            </a: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Дворец творчества детей и молодежи г.Томска </a:t>
            </a:r>
            <a:endParaRPr lang="ru-RU" b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857232"/>
            <a:ext cx="407196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Детский клуб «Искорка»</a:t>
            </a: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Центр досуга «</a:t>
            </a:r>
            <a:r>
              <a:rPr lang="ru-RU" b="0" dirty="0" err="1" smtClean="0">
                <a:latin typeface="+mn-lt"/>
              </a:rPr>
              <a:t>Ариэль</a:t>
            </a:r>
            <a:r>
              <a:rPr lang="ru-RU" b="0" dirty="0" smtClean="0">
                <a:latin typeface="+mn-lt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Центр планирования карьеры</a:t>
            </a: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Дом детского творчества «Созвездие»</a:t>
            </a: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Детский юношеский клуб</a:t>
            </a: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Томская епархия Русской Православной Церкви Московского Патриархата</a:t>
            </a: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Храм Святителя Николая Чудотворца при ТКПБ</a:t>
            </a:r>
          </a:p>
          <a:p>
            <a:pPr>
              <a:spcAft>
                <a:spcPts val="600"/>
              </a:spcAft>
            </a:pPr>
            <a:r>
              <a:rPr lang="ru-RU" b="0" dirty="0" smtClean="0">
                <a:latin typeface="+mn-lt"/>
              </a:rPr>
              <a:t>Спортивные центры  («Кедр», «Юпитер», «Юность» и др. )</a:t>
            </a:r>
            <a:endParaRPr lang="ru-RU" b="0" dirty="0">
              <a:latin typeface="+mn-lt"/>
            </a:endParaRPr>
          </a:p>
        </p:txBody>
      </p:sp>
      <p:pic>
        <p:nvPicPr>
          <p:cNvPr id="5" name="Рисунок 4" descr="847561 (1) (копия) копи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29256" y="5000636"/>
            <a:ext cx="2500330" cy="166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Сетевое взаимодействие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28596" y="1000108"/>
          <a:ext cx="814393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214290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Гимназия сегодня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857232"/>
          <a:ext cx="814393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214290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Гимназия сегодня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530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МАОУ гимназия 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Клесова Н.К.</dc:creator>
  <cp:lastModifiedBy>Клесова Н.К.</cp:lastModifiedBy>
  <cp:revision>29</cp:revision>
  <dcterms:created xsi:type="dcterms:W3CDTF">2012-12-19T07:47:12Z</dcterms:created>
  <dcterms:modified xsi:type="dcterms:W3CDTF">2013-02-04T05:11:05Z</dcterms:modified>
</cp:coreProperties>
</file>