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76" r:id="rId3"/>
    <p:sldId id="275" r:id="rId4"/>
    <p:sldId id="269" r:id="rId5"/>
    <p:sldId id="272" r:id="rId6"/>
    <p:sldId id="256" r:id="rId7"/>
    <p:sldId id="273" r:id="rId8"/>
    <p:sldId id="266" r:id="rId9"/>
    <p:sldId id="271" r:id="rId10"/>
    <p:sldId id="279" r:id="rId11"/>
    <p:sldId id="278" r:id="rId12"/>
    <p:sldId id="280" r:id="rId13"/>
    <p:sldId id="277" r:id="rId14"/>
  </p:sldIdLst>
  <p:sldSz cx="32512000" cy="21666200"/>
  <p:notesSz cx="32512000" cy="216662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91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8F9E405-8E61-4FC5-A33C-51BD968B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4" y="365760"/>
            <a:ext cx="30387272" cy="202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AEAEA7-E071-4D07-8F2B-646E6BF03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40" y="731520"/>
            <a:ext cx="29576174" cy="197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8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44FC5B-1692-4A77-BCB8-080D2CD25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7" y="694944"/>
            <a:ext cx="29822717" cy="198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C96B57-C269-4B08-BD2A-E1C3E90A0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9" y="459386"/>
            <a:ext cx="30833633" cy="205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7D4848-B3AB-49AF-B77E-D3BAF21E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774700"/>
            <a:ext cx="30151644" cy="201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658BDF-9879-45E5-B523-D8B25BCC0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87485"/>
            <a:ext cx="15947136" cy="212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8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9D7910-46AE-4A8C-8B7B-1ABF9C893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52" y="579864"/>
            <a:ext cx="15398496" cy="205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6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7ADD01-CC48-4394-9B86-A225DE546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526259"/>
            <a:ext cx="21214080" cy="206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B98627-7A07-43D2-AA67-79E6CFFC9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96" y="455309"/>
            <a:ext cx="27724608" cy="207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9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229ED-9198-47B1-B429-0E57D776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48" y="822016"/>
            <a:ext cx="26663904" cy="200221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B021ED-A910-49F6-9653-31FD45656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553578"/>
            <a:ext cx="27395424" cy="205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2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CF88F6-EA44-4A92-AE4D-BA20204B6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56351"/>
            <a:ext cx="29370528" cy="202016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1E492A-6F9C-4FCE-B04D-83AF9E04A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4" y="431511"/>
            <a:ext cx="29114496" cy="208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Lena</cp:lastModifiedBy>
  <cp:revision>9</cp:revision>
  <dcterms:modified xsi:type="dcterms:W3CDTF">2023-09-23T10:46:01Z</dcterms:modified>
</cp:coreProperties>
</file>