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Default Extension="sldx" ContentType="application/vnd.openxmlformats-officedocument.presentationml.slide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7" r:id="rId3"/>
    <p:sldId id="298" r:id="rId4"/>
    <p:sldId id="300" r:id="rId5"/>
    <p:sldId id="317" r:id="rId6"/>
    <p:sldId id="301" r:id="rId7"/>
    <p:sldId id="302" r:id="rId8"/>
    <p:sldId id="303" r:id="rId9"/>
    <p:sldId id="304" r:id="rId10"/>
    <p:sldId id="305" r:id="rId11"/>
    <p:sldId id="308" r:id="rId12"/>
    <p:sldId id="306" r:id="rId13"/>
    <p:sldId id="309" r:id="rId14"/>
    <p:sldId id="311" r:id="rId15"/>
    <p:sldId id="316" r:id="rId16"/>
    <p:sldId id="310" r:id="rId17"/>
    <p:sldId id="313" r:id="rId18"/>
    <p:sldId id="315" r:id="rId19"/>
    <p:sldId id="318" r:id="rId20"/>
    <p:sldId id="28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C6DF"/>
    <a:srgbClr val="C18DBF"/>
    <a:srgbClr val="AD67AA"/>
    <a:srgbClr val="B2B2B2"/>
    <a:srgbClr val="C0C0C0"/>
    <a:srgbClr val="DDDDDD"/>
    <a:srgbClr val="0099CC"/>
    <a:srgbClr val="000000"/>
    <a:srgbClr val="FFFFFF"/>
    <a:srgbClr val="8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4660"/>
  </p:normalViewPr>
  <p:slideViewPr>
    <p:cSldViewPr>
      <p:cViewPr>
        <p:scale>
          <a:sx n="87" d="100"/>
          <a:sy n="87" d="100"/>
        </p:scale>
        <p:origin x="-624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9B58EF-C58F-424F-9C5E-151D7AD1D3A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0D2996C-F56B-4F7A-80F6-BE0A775E399A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Формирование целостной картины мира;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0F51F73-84A1-4B76-8F83-4D5F3CDE2955}" type="parTrans" cxnId="{30919A14-A7E6-4A8F-9096-3E888D9CA1C9}">
      <dgm:prSet/>
      <dgm:spPr/>
      <dgm:t>
        <a:bodyPr/>
        <a:lstStyle/>
        <a:p>
          <a:endParaRPr lang="ru-RU"/>
        </a:p>
      </dgm:t>
    </dgm:pt>
    <dgm:pt modelId="{1FDF236A-BBFE-4BCA-85C4-6A9E671081C4}" type="sibTrans" cxnId="{30919A14-A7E6-4A8F-9096-3E888D9CA1C9}">
      <dgm:prSet/>
      <dgm:spPr/>
      <dgm:t>
        <a:bodyPr/>
        <a:lstStyle/>
        <a:p>
          <a:endParaRPr lang="ru-RU"/>
        </a:p>
      </dgm:t>
    </dgm:pt>
    <dgm:pt modelId="{D533E6A6-8A8C-47B6-96F4-AF2D387488FB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Овладение научным подходом к решению различных  задач;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B475181-B2B7-4892-85CC-87AF0C518549}" type="parTrans" cxnId="{45330FEC-CAC8-4FFE-BDCE-E7E6C57749BA}">
      <dgm:prSet/>
      <dgm:spPr/>
      <dgm:t>
        <a:bodyPr/>
        <a:lstStyle/>
        <a:p>
          <a:endParaRPr lang="ru-RU"/>
        </a:p>
      </dgm:t>
    </dgm:pt>
    <dgm:pt modelId="{CF212ABC-2D2B-4F58-B4F5-8E5AA9B6B04B}" type="sibTrans" cxnId="{45330FEC-CAC8-4FFE-BDCE-E7E6C57749BA}">
      <dgm:prSet/>
      <dgm:spPr/>
      <dgm:t>
        <a:bodyPr/>
        <a:lstStyle/>
        <a:p>
          <a:endParaRPr lang="ru-RU"/>
        </a:p>
      </dgm:t>
    </dgm:pt>
    <dgm:pt modelId="{9C30CA59-CA1C-469D-BE47-AF671560B485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Умение формулировать и анализировать цели и выводы;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44B35B6-97EF-48BA-8BF1-F8B87CA8F2FA}" type="parTrans" cxnId="{98F27BAA-A743-4F5B-9227-928849BEDFF2}">
      <dgm:prSet/>
      <dgm:spPr/>
      <dgm:t>
        <a:bodyPr/>
        <a:lstStyle/>
        <a:p>
          <a:endParaRPr lang="ru-RU"/>
        </a:p>
      </dgm:t>
    </dgm:pt>
    <dgm:pt modelId="{B7D65147-B1E7-454C-AD43-438B861F3230}" type="sibTrans" cxnId="{98F27BAA-A743-4F5B-9227-928849BEDFF2}">
      <dgm:prSet/>
      <dgm:spPr/>
      <dgm:t>
        <a:bodyPr/>
        <a:lstStyle/>
        <a:p>
          <a:endParaRPr lang="ru-RU"/>
        </a:p>
      </dgm:t>
    </dgm:pt>
    <dgm:pt modelId="{ABDA1E3E-2751-4F7D-A68C-F3966A561B6A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Применение теоретических знаний на практике.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000A3C5-D7C5-45AC-B48A-2976BB40B626}" type="parTrans" cxnId="{F9FAD48D-16C6-475A-9F49-E3D20C33733D}">
      <dgm:prSet/>
      <dgm:spPr/>
      <dgm:t>
        <a:bodyPr/>
        <a:lstStyle/>
        <a:p>
          <a:endParaRPr lang="ru-RU"/>
        </a:p>
      </dgm:t>
    </dgm:pt>
    <dgm:pt modelId="{E67F6579-0C6F-46D5-8CF9-E9E24636C1C6}" type="sibTrans" cxnId="{F9FAD48D-16C6-475A-9F49-E3D20C33733D}">
      <dgm:prSet/>
      <dgm:spPr/>
      <dgm:t>
        <a:bodyPr/>
        <a:lstStyle/>
        <a:p>
          <a:endParaRPr lang="ru-RU"/>
        </a:p>
      </dgm:t>
    </dgm:pt>
    <dgm:pt modelId="{91430D72-C71F-4BF3-89D2-3513DBC85D74}" type="pres">
      <dgm:prSet presAssocID="{5F9B58EF-C58F-424F-9C5E-151D7AD1D3A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F3EE6F-4D45-43ED-9250-114089497937}" type="pres">
      <dgm:prSet presAssocID="{30D2996C-F56B-4F7A-80F6-BE0A775E399A}" presName="circle1" presStyleLbl="node1" presStyleIdx="0" presStyleCnt="4"/>
      <dgm:spPr>
        <a:solidFill>
          <a:schemeClr val="accent1">
            <a:hueOff val="0"/>
            <a:satOff val="0"/>
            <a:lumOff val="0"/>
            <a:alpha val="32000"/>
          </a:schemeClr>
        </a:solidFill>
      </dgm:spPr>
    </dgm:pt>
    <dgm:pt modelId="{B888AB5E-00F8-4917-B956-62B44F645C73}" type="pres">
      <dgm:prSet presAssocID="{30D2996C-F56B-4F7A-80F6-BE0A775E399A}" presName="space" presStyleCnt="0"/>
      <dgm:spPr/>
    </dgm:pt>
    <dgm:pt modelId="{B2E22CA2-B46B-47D4-A2E5-373625EEB81B}" type="pres">
      <dgm:prSet presAssocID="{30D2996C-F56B-4F7A-80F6-BE0A775E399A}" presName="rect1" presStyleLbl="alignAcc1" presStyleIdx="0" presStyleCnt="4"/>
      <dgm:spPr/>
      <dgm:t>
        <a:bodyPr/>
        <a:lstStyle/>
        <a:p>
          <a:endParaRPr lang="ru-RU"/>
        </a:p>
      </dgm:t>
    </dgm:pt>
    <dgm:pt modelId="{1CBD3158-E766-4A0F-A398-05BE3C86BE9C}" type="pres">
      <dgm:prSet presAssocID="{D533E6A6-8A8C-47B6-96F4-AF2D387488FB}" presName="vertSpace2" presStyleLbl="node1" presStyleIdx="0" presStyleCnt="4"/>
      <dgm:spPr/>
    </dgm:pt>
    <dgm:pt modelId="{4D673EA5-3B3E-43AF-891C-17CB52F7E961}" type="pres">
      <dgm:prSet presAssocID="{D533E6A6-8A8C-47B6-96F4-AF2D387488FB}" presName="circle2" presStyleLbl="node1" presStyleIdx="1" presStyleCnt="4"/>
      <dgm:spPr>
        <a:solidFill>
          <a:schemeClr val="accent1">
            <a:hueOff val="0"/>
            <a:satOff val="0"/>
            <a:lumOff val="0"/>
            <a:alpha val="55000"/>
          </a:schemeClr>
        </a:solidFill>
      </dgm:spPr>
    </dgm:pt>
    <dgm:pt modelId="{1D17AF8E-AFF3-4D8F-986D-3F8ECAB0B5AF}" type="pres">
      <dgm:prSet presAssocID="{D533E6A6-8A8C-47B6-96F4-AF2D387488FB}" presName="rect2" presStyleLbl="alignAcc1" presStyleIdx="1" presStyleCnt="4" custLinFactNeighborX="0" custLinFactNeighborY="-51"/>
      <dgm:spPr/>
      <dgm:t>
        <a:bodyPr/>
        <a:lstStyle/>
        <a:p>
          <a:endParaRPr lang="ru-RU"/>
        </a:p>
      </dgm:t>
    </dgm:pt>
    <dgm:pt modelId="{6BE77ED1-FD90-455A-B7F1-6A3F85C2084D}" type="pres">
      <dgm:prSet presAssocID="{9C30CA59-CA1C-469D-BE47-AF671560B485}" presName="vertSpace3" presStyleLbl="node1" presStyleIdx="1" presStyleCnt="4"/>
      <dgm:spPr/>
    </dgm:pt>
    <dgm:pt modelId="{2A5D54DA-B298-4ACD-B117-88C7EEE23B73}" type="pres">
      <dgm:prSet presAssocID="{9C30CA59-CA1C-469D-BE47-AF671560B485}" presName="circle3" presStyleLbl="node1" presStyleIdx="2" presStyleCnt="4"/>
      <dgm:spPr>
        <a:solidFill>
          <a:schemeClr val="accent1">
            <a:hueOff val="0"/>
            <a:satOff val="0"/>
            <a:lumOff val="0"/>
            <a:alpha val="78000"/>
          </a:schemeClr>
        </a:solidFill>
      </dgm:spPr>
    </dgm:pt>
    <dgm:pt modelId="{7B72E214-BDB5-47C2-869D-5113D847DB57}" type="pres">
      <dgm:prSet presAssocID="{9C30CA59-CA1C-469D-BE47-AF671560B485}" presName="rect3" presStyleLbl="alignAcc1" presStyleIdx="2" presStyleCnt="4"/>
      <dgm:spPr/>
      <dgm:t>
        <a:bodyPr/>
        <a:lstStyle/>
        <a:p>
          <a:endParaRPr lang="ru-RU"/>
        </a:p>
      </dgm:t>
    </dgm:pt>
    <dgm:pt modelId="{857D8838-8BD3-492F-9F4E-2003CB1BFECC}" type="pres">
      <dgm:prSet presAssocID="{ABDA1E3E-2751-4F7D-A68C-F3966A561B6A}" presName="vertSpace4" presStyleLbl="node1" presStyleIdx="2" presStyleCnt="4"/>
      <dgm:spPr/>
    </dgm:pt>
    <dgm:pt modelId="{4927A6F9-760E-4D16-A3D6-B653D3F380C7}" type="pres">
      <dgm:prSet presAssocID="{ABDA1E3E-2751-4F7D-A68C-F3966A561B6A}" presName="circle4" presStyleLbl="node1" presStyleIdx="3" presStyleCnt="4"/>
      <dgm:spPr/>
    </dgm:pt>
    <dgm:pt modelId="{B0B651BD-07F9-444B-8404-39BF4564E7D0}" type="pres">
      <dgm:prSet presAssocID="{ABDA1E3E-2751-4F7D-A68C-F3966A561B6A}" presName="rect4" presStyleLbl="alignAcc1" presStyleIdx="3" presStyleCnt="4"/>
      <dgm:spPr/>
      <dgm:t>
        <a:bodyPr/>
        <a:lstStyle/>
        <a:p>
          <a:endParaRPr lang="ru-RU"/>
        </a:p>
      </dgm:t>
    </dgm:pt>
    <dgm:pt modelId="{B237D6C3-9C3D-4D99-B734-C94BB74E668A}" type="pres">
      <dgm:prSet presAssocID="{30D2996C-F56B-4F7A-80F6-BE0A775E399A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58DD5-5DE1-4909-B0EE-279E40FF9E37}" type="pres">
      <dgm:prSet presAssocID="{D533E6A6-8A8C-47B6-96F4-AF2D387488FB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CA247-3FA1-4479-A2C8-26788A43FFC8}" type="pres">
      <dgm:prSet presAssocID="{9C30CA59-CA1C-469D-BE47-AF671560B485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BB76E-F790-488A-B659-8D4157C9A45D}" type="pres">
      <dgm:prSet presAssocID="{ABDA1E3E-2751-4F7D-A68C-F3966A561B6A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D5CEA6-F8AE-415D-8248-6E09705F74AA}" type="presOf" srcId="{9C30CA59-CA1C-469D-BE47-AF671560B485}" destId="{7B72E214-BDB5-47C2-869D-5113D847DB57}" srcOrd="0" destOrd="0" presId="urn:microsoft.com/office/officeart/2005/8/layout/target3"/>
    <dgm:cxn modelId="{F9FAD48D-16C6-475A-9F49-E3D20C33733D}" srcId="{5F9B58EF-C58F-424F-9C5E-151D7AD1D3AA}" destId="{ABDA1E3E-2751-4F7D-A68C-F3966A561B6A}" srcOrd="3" destOrd="0" parTransId="{4000A3C5-D7C5-45AC-B48A-2976BB40B626}" sibTransId="{E67F6579-0C6F-46D5-8CF9-E9E24636C1C6}"/>
    <dgm:cxn modelId="{436FD585-9574-41D7-B2CE-435DBF065138}" type="presOf" srcId="{30D2996C-F56B-4F7A-80F6-BE0A775E399A}" destId="{B237D6C3-9C3D-4D99-B734-C94BB74E668A}" srcOrd="1" destOrd="0" presId="urn:microsoft.com/office/officeart/2005/8/layout/target3"/>
    <dgm:cxn modelId="{AC8F623B-2E6C-4F0F-9E06-4331A3D8FE91}" type="presOf" srcId="{9C30CA59-CA1C-469D-BE47-AF671560B485}" destId="{E3ACA247-3FA1-4479-A2C8-26788A43FFC8}" srcOrd="1" destOrd="0" presId="urn:microsoft.com/office/officeart/2005/8/layout/target3"/>
    <dgm:cxn modelId="{06D655AE-AEFE-44CF-BB6C-B1BCF7234775}" type="presOf" srcId="{ABDA1E3E-2751-4F7D-A68C-F3966A561B6A}" destId="{B0B651BD-07F9-444B-8404-39BF4564E7D0}" srcOrd="0" destOrd="0" presId="urn:microsoft.com/office/officeart/2005/8/layout/target3"/>
    <dgm:cxn modelId="{30919A14-A7E6-4A8F-9096-3E888D9CA1C9}" srcId="{5F9B58EF-C58F-424F-9C5E-151D7AD1D3AA}" destId="{30D2996C-F56B-4F7A-80F6-BE0A775E399A}" srcOrd="0" destOrd="0" parTransId="{40F51F73-84A1-4B76-8F83-4D5F3CDE2955}" sibTransId="{1FDF236A-BBFE-4BCA-85C4-6A9E671081C4}"/>
    <dgm:cxn modelId="{AB4ACBEB-1FD1-4662-B660-1B958F6E3EE4}" type="presOf" srcId="{ABDA1E3E-2751-4F7D-A68C-F3966A561B6A}" destId="{C1EBB76E-F790-488A-B659-8D4157C9A45D}" srcOrd="1" destOrd="0" presId="urn:microsoft.com/office/officeart/2005/8/layout/target3"/>
    <dgm:cxn modelId="{89446070-A54E-462D-83B0-4E866175E195}" type="presOf" srcId="{30D2996C-F56B-4F7A-80F6-BE0A775E399A}" destId="{B2E22CA2-B46B-47D4-A2E5-373625EEB81B}" srcOrd="0" destOrd="0" presId="urn:microsoft.com/office/officeart/2005/8/layout/target3"/>
    <dgm:cxn modelId="{D9AEFCF4-12AF-447A-907B-79E43362317B}" type="presOf" srcId="{5F9B58EF-C58F-424F-9C5E-151D7AD1D3AA}" destId="{91430D72-C71F-4BF3-89D2-3513DBC85D74}" srcOrd="0" destOrd="0" presId="urn:microsoft.com/office/officeart/2005/8/layout/target3"/>
    <dgm:cxn modelId="{7D7E2F79-02EA-43CD-B8C3-5ACC4F3D6201}" type="presOf" srcId="{D533E6A6-8A8C-47B6-96F4-AF2D387488FB}" destId="{1D17AF8E-AFF3-4D8F-986D-3F8ECAB0B5AF}" srcOrd="0" destOrd="0" presId="urn:microsoft.com/office/officeart/2005/8/layout/target3"/>
    <dgm:cxn modelId="{98F27BAA-A743-4F5B-9227-928849BEDFF2}" srcId="{5F9B58EF-C58F-424F-9C5E-151D7AD1D3AA}" destId="{9C30CA59-CA1C-469D-BE47-AF671560B485}" srcOrd="2" destOrd="0" parTransId="{244B35B6-97EF-48BA-8BF1-F8B87CA8F2FA}" sibTransId="{B7D65147-B1E7-454C-AD43-438B861F3230}"/>
    <dgm:cxn modelId="{45330FEC-CAC8-4FFE-BDCE-E7E6C57749BA}" srcId="{5F9B58EF-C58F-424F-9C5E-151D7AD1D3AA}" destId="{D533E6A6-8A8C-47B6-96F4-AF2D387488FB}" srcOrd="1" destOrd="0" parTransId="{8B475181-B2B7-4892-85CC-87AF0C518549}" sibTransId="{CF212ABC-2D2B-4F58-B4F5-8E5AA9B6B04B}"/>
    <dgm:cxn modelId="{074881F7-1F2A-43B9-A59B-16A3A5E02544}" type="presOf" srcId="{D533E6A6-8A8C-47B6-96F4-AF2D387488FB}" destId="{73858DD5-5DE1-4909-B0EE-279E40FF9E37}" srcOrd="1" destOrd="0" presId="urn:microsoft.com/office/officeart/2005/8/layout/target3"/>
    <dgm:cxn modelId="{6B4F0DA0-E5CE-4D01-9ACB-86B2434439F5}" type="presParOf" srcId="{91430D72-C71F-4BF3-89D2-3513DBC85D74}" destId="{FDF3EE6F-4D45-43ED-9250-114089497937}" srcOrd="0" destOrd="0" presId="urn:microsoft.com/office/officeart/2005/8/layout/target3"/>
    <dgm:cxn modelId="{AB1302B6-C472-4427-8FA8-22604FD77BC8}" type="presParOf" srcId="{91430D72-C71F-4BF3-89D2-3513DBC85D74}" destId="{B888AB5E-00F8-4917-B956-62B44F645C73}" srcOrd="1" destOrd="0" presId="urn:microsoft.com/office/officeart/2005/8/layout/target3"/>
    <dgm:cxn modelId="{EA376F19-DE02-4C27-A7EC-D4D1B88A22F8}" type="presParOf" srcId="{91430D72-C71F-4BF3-89D2-3513DBC85D74}" destId="{B2E22CA2-B46B-47D4-A2E5-373625EEB81B}" srcOrd="2" destOrd="0" presId="urn:microsoft.com/office/officeart/2005/8/layout/target3"/>
    <dgm:cxn modelId="{2AB0ECE5-E9D2-4B6D-BCC0-1353E4FFE636}" type="presParOf" srcId="{91430D72-C71F-4BF3-89D2-3513DBC85D74}" destId="{1CBD3158-E766-4A0F-A398-05BE3C86BE9C}" srcOrd="3" destOrd="0" presId="urn:microsoft.com/office/officeart/2005/8/layout/target3"/>
    <dgm:cxn modelId="{A781BFDF-26A8-4287-ACB5-B6AB0A8D3793}" type="presParOf" srcId="{91430D72-C71F-4BF3-89D2-3513DBC85D74}" destId="{4D673EA5-3B3E-43AF-891C-17CB52F7E961}" srcOrd="4" destOrd="0" presId="urn:microsoft.com/office/officeart/2005/8/layout/target3"/>
    <dgm:cxn modelId="{84DA1772-3185-4B5D-9C92-BBBAA8C224B8}" type="presParOf" srcId="{91430D72-C71F-4BF3-89D2-3513DBC85D74}" destId="{1D17AF8E-AFF3-4D8F-986D-3F8ECAB0B5AF}" srcOrd="5" destOrd="0" presId="urn:microsoft.com/office/officeart/2005/8/layout/target3"/>
    <dgm:cxn modelId="{05529902-3E72-4DAD-9792-C13B2A6C9502}" type="presParOf" srcId="{91430D72-C71F-4BF3-89D2-3513DBC85D74}" destId="{6BE77ED1-FD90-455A-B7F1-6A3F85C2084D}" srcOrd="6" destOrd="0" presId="urn:microsoft.com/office/officeart/2005/8/layout/target3"/>
    <dgm:cxn modelId="{2257DB7F-BCA5-4BEB-B8F8-F0B497C847A0}" type="presParOf" srcId="{91430D72-C71F-4BF3-89D2-3513DBC85D74}" destId="{2A5D54DA-B298-4ACD-B117-88C7EEE23B73}" srcOrd="7" destOrd="0" presId="urn:microsoft.com/office/officeart/2005/8/layout/target3"/>
    <dgm:cxn modelId="{234C35F1-7712-4FC2-86D8-7B613334C405}" type="presParOf" srcId="{91430D72-C71F-4BF3-89D2-3513DBC85D74}" destId="{7B72E214-BDB5-47C2-869D-5113D847DB57}" srcOrd="8" destOrd="0" presId="urn:microsoft.com/office/officeart/2005/8/layout/target3"/>
    <dgm:cxn modelId="{97027924-8AEC-4AAA-8FA7-A8FDF8C1F913}" type="presParOf" srcId="{91430D72-C71F-4BF3-89D2-3513DBC85D74}" destId="{857D8838-8BD3-492F-9F4E-2003CB1BFECC}" srcOrd="9" destOrd="0" presId="urn:microsoft.com/office/officeart/2005/8/layout/target3"/>
    <dgm:cxn modelId="{86A5D026-90E7-4C6C-8CE8-552D78AB6C2B}" type="presParOf" srcId="{91430D72-C71F-4BF3-89D2-3513DBC85D74}" destId="{4927A6F9-760E-4D16-A3D6-B653D3F380C7}" srcOrd="10" destOrd="0" presId="urn:microsoft.com/office/officeart/2005/8/layout/target3"/>
    <dgm:cxn modelId="{A9E31017-C250-4355-9DBF-D4191FDA7177}" type="presParOf" srcId="{91430D72-C71F-4BF3-89D2-3513DBC85D74}" destId="{B0B651BD-07F9-444B-8404-39BF4564E7D0}" srcOrd="11" destOrd="0" presId="urn:microsoft.com/office/officeart/2005/8/layout/target3"/>
    <dgm:cxn modelId="{B97CA5E3-299F-4C85-8C5C-096E96BCB1A2}" type="presParOf" srcId="{91430D72-C71F-4BF3-89D2-3513DBC85D74}" destId="{B237D6C3-9C3D-4D99-B734-C94BB74E668A}" srcOrd="12" destOrd="0" presId="urn:microsoft.com/office/officeart/2005/8/layout/target3"/>
    <dgm:cxn modelId="{1D20573D-AF10-461F-AFFB-E739162FE202}" type="presParOf" srcId="{91430D72-C71F-4BF3-89D2-3513DBC85D74}" destId="{73858DD5-5DE1-4909-B0EE-279E40FF9E37}" srcOrd="13" destOrd="0" presId="urn:microsoft.com/office/officeart/2005/8/layout/target3"/>
    <dgm:cxn modelId="{EB604F83-58B4-4BEF-95DE-61A866792E3D}" type="presParOf" srcId="{91430D72-C71F-4BF3-89D2-3513DBC85D74}" destId="{E3ACA247-3FA1-4479-A2C8-26788A43FFC8}" srcOrd="14" destOrd="0" presId="urn:microsoft.com/office/officeart/2005/8/layout/target3"/>
    <dgm:cxn modelId="{FD866F2B-E11B-4ACD-82C7-09C9E1C56CD2}" type="presParOf" srcId="{91430D72-C71F-4BF3-89D2-3513DBC85D74}" destId="{C1EBB76E-F790-488A-B659-8D4157C9A45D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744FB8-41EC-4636-A18F-F0254B8CF44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D815B1-3DBD-4FC5-A0DF-2929ECE215F4}">
      <dgm:prSet custT="1"/>
      <dgm:spPr/>
      <dgm:t>
        <a:bodyPr/>
        <a:lstStyle/>
        <a:p>
          <a:pPr rtl="0"/>
          <a:r>
            <a:rPr lang="ru-RU" sz="40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Исполнительский</a:t>
          </a:r>
          <a:endParaRPr lang="ru-RU" sz="4000" dirty="0">
            <a:solidFill>
              <a:schemeClr val="bg1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AE65A82-3DC2-4892-BA30-05D319EE4EDF}" type="parTrans" cxnId="{B47CF985-7120-49AF-BD68-C2BD48476FBB}">
      <dgm:prSet/>
      <dgm:spPr/>
      <dgm:t>
        <a:bodyPr/>
        <a:lstStyle/>
        <a:p>
          <a:endParaRPr lang="ru-RU"/>
        </a:p>
      </dgm:t>
    </dgm:pt>
    <dgm:pt modelId="{20ABD3E5-12B6-4BC8-A742-486AD56D4271}" type="sibTrans" cxnId="{B47CF985-7120-49AF-BD68-C2BD48476FBB}">
      <dgm:prSet/>
      <dgm:spPr/>
      <dgm:t>
        <a:bodyPr/>
        <a:lstStyle/>
        <a:p>
          <a:endParaRPr lang="ru-RU"/>
        </a:p>
      </dgm:t>
    </dgm:pt>
    <dgm:pt modelId="{BB626D05-064D-492B-A697-17B277DE66DB}">
      <dgm:prSet custT="1"/>
      <dgm:spPr/>
      <dgm:t>
        <a:bodyPr/>
        <a:lstStyle/>
        <a:p>
          <a:pPr rtl="0"/>
          <a:r>
            <a:rPr lang="ru-RU" sz="40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Конструктивный</a:t>
          </a:r>
          <a:endParaRPr lang="ru-RU" sz="4000" dirty="0">
            <a:solidFill>
              <a:schemeClr val="bg1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961947C-BE35-4BF6-B68F-7B927909D138}" type="parTrans" cxnId="{CECD78EB-E3BD-468C-88C0-68DECCC98972}">
      <dgm:prSet/>
      <dgm:spPr/>
      <dgm:t>
        <a:bodyPr/>
        <a:lstStyle/>
        <a:p>
          <a:endParaRPr lang="ru-RU"/>
        </a:p>
      </dgm:t>
    </dgm:pt>
    <dgm:pt modelId="{FC705DA7-A640-46D5-82F4-05D74F8D20B7}" type="sibTrans" cxnId="{CECD78EB-E3BD-468C-88C0-68DECCC98972}">
      <dgm:prSet/>
      <dgm:spPr/>
      <dgm:t>
        <a:bodyPr/>
        <a:lstStyle/>
        <a:p>
          <a:endParaRPr lang="ru-RU"/>
        </a:p>
      </dgm:t>
    </dgm:pt>
    <dgm:pt modelId="{68A58F6F-1F49-4CD4-B4D9-141038B224AE}">
      <dgm:prSet custT="1"/>
      <dgm:spPr/>
      <dgm:t>
        <a:bodyPr/>
        <a:lstStyle/>
        <a:p>
          <a:pPr rtl="0"/>
          <a:r>
            <a:rPr lang="ru-RU" sz="40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Творческий</a:t>
          </a:r>
          <a:endParaRPr lang="ru-RU" sz="4000" dirty="0">
            <a:solidFill>
              <a:schemeClr val="bg1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ED0E5DC-D647-4433-BA59-EF72B193CB92}" type="parTrans" cxnId="{C113CA17-F43C-4F24-98A5-9DE2EDC7CA11}">
      <dgm:prSet/>
      <dgm:spPr/>
      <dgm:t>
        <a:bodyPr/>
        <a:lstStyle/>
        <a:p>
          <a:endParaRPr lang="ru-RU"/>
        </a:p>
      </dgm:t>
    </dgm:pt>
    <dgm:pt modelId="{3AB16A6C-EA02-4543-9F87-1B924B897A3F}" type="sibTrans" cxnId="{C113CA17-F43C-4F24-98A5-9DE2EDC7CA11}">
      <dgm:prSet/>
      <dgm:spPr/>
      <dgm:t>
        <a:bodyPr/>
        <a:lstStyle/>
        <a:p>
          <a:endParaRPr lang="ru-RU"/>
        </a:p>
      </dgm:t>
    </dgm:pt>
    <dgm:pt modelId="{5B80DCCD-9725-4A6B-A02B-60004129B91B}" type="pres">
      <dgm:prSet presAssocID="{68744FB8-41EC-4636-A18F-F0254B8CF44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099341-1842-4C95-80F9-9C75A2E06778}" type="pres">
      <dgm:prSet presAssocID="{2FD815B1-3DBD-4FC5-A0DF-2929ECE215F4}" presName="composite" presStyleCnt="0"/>
      <dgm:spPr/>
    </dgm:pt>
    <dgm:pt modelId="{847DF5A7-5055-4FFD-B542-DF2591506C0F}" type="pres">
      <dgm:prSet presAssocID="{2FD815B1-3DBD-4FC5-A0DF-2929ECE215F4}" presName="imgShp" presStyleLbl="fgImgPlace1" presStyleIdx="0" presStyleCnt="3" custScaleX="210415" custScaleY="19395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33181BD-EEC8-479A-9BAD-4C61C3A69007}" type="pres">
      <dgm:prSet presAssocID="{2FD815B1-3DBD-4FC5-A0DF-2929ECE215F4}" presName="txShp" presStyleLbl="node1" presStyleIdx="0" presStyleCnt="3" custScaleX="100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C5C7C-0DD2-4671-960A-602A4A586F9C}" type="pres">
      <dgm:prSet presAssocID="{20ABD3E5-12B6-4BC8-A742-486AD56D4271}" presName="spacing" presStyleCnt="0"/>
      <dgm:spPr/>
    </dgm:pt>
    <dgm:pt modelId="{536978A8-D828-4FB4-A396-ADB54404CB66}" type="pres">
      <dgm:prSet presAssocID="{BB626D05-064D-492B-A697-17B277DE66DB}" presName="composite" presStyleCnt="0"/>
      <dgm:spPr/>
    </dgm:pt>
    <dgm:pt modelId="{E076735C-961E-486E-80D3-FE8AB62C4A85}" type="pres">
      <dgm:prSet presAssocID="{BB626D05-064D-492B-A697-17B277DE66DB}" presName="imgShp" presStyleLbl="fgImgPlace1" presStyleIdx="1" presStyleCnt="3" custScaleX="217412" custScaleY="21022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0A410E8-115C-44F2-9C6F-E55D2DF2F985}" type="pres">
      <dgm:prSet presAssocID="{BB626D05-064D-492B-A697-17B277DE66DB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A3A66-51FF-4A2D-9EB0-A99DF1695E26}" type="pres">
      <dgm:prSet presAssocID="{FC705DA7-A640-46D5-82F4-05D74F8D20B7}" presName="spacing" presStyleCnt="0"/>
      <dgm:spPr/>
    </dgm:pt>
    <dgm:pt modelId="{FFEF0A2D-F614-4AE6-AFA3-B064CB6494F6}" type="pres">
      <dgm:prSet presAssocID="{68A58F6F-1F49-4CD4-B4D9-141038B224AE}" presName="composite" presStyleCnt="0"/>
      <dgm:spPr/>
    </dgm:pt>
    <dgm:pt modelId="{A28E43C3-A8FB-407A-9700-2A08C11F13A8}" type="pres">
      <dgm:prSet presAssocID="{68A58F6F-1F49-4CD4-B4D9-141038B224AE}" presName="imgShp" presStyleLbl="fgImgPlace1" presStyleIdx="2" presStyleCnt="3" custScaleX="248801" custScaleY="224920" custLinFactNeighborX="1975" custLinFactNeighborY="140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E508F99-E183-4F10-98C6-191DFD8EC933}" type="pres">
      <dgm:prSet presAssocID="{68A58F6F-1F49-4CD4-B4D9-141038B224A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7CF985-7120-49AF-BD68-C2BD48476FBB}" srcId="{68744FB8-41EC-4636-A18F-F0254B8CF44C}" destId="{2FD815B1-3DBD-4FC5-A0DF-2929ECE215F4}" srcOrd="0" destOrd="0" parTransId="{4AE65A82-3DC2-4892-BA30-05D319EE4EDF}" sibTransId="{20ABD3E5-12B6-4BC8-A742-486AD56D4271}"/>
    <dgm:cxn modelId="{4D5F6778-BED9-47C1-A848-3C624D187491}" type="presOf" srcId="{BB626D05-064D-492B-A697-17B277DE66DB}" destId="{F0A410E8-115C-44F2-9C6F-E55D2DF2F985}" srcOrd="0" destOrd="0" presId="urn:microsoft.com/office/officeart/2005/8/layout/vList3"/>
    <dgm:cxn modelId="{4C2B2CDA-4D52-4EAE-AC8D-5091A4C07762}" type="presOf" srcId="{68A58F6F-1F49-4CD4-B4D9-141038B224AE}" destId="{5E508F99-E183-4F10-98C6-191DFD8EC933}" srcOrd="0" destOrd="0" presId="urn:microsoft.com/office/officeart/2005/8/layout/vList3"/>
    <dgm:cxn modelId="{C113CA17-F43C-4F24-98A5-9DE2EDC7CA11}" srcId="{68744FB8-41EC-4636-A18F-F0254B8CF44C}" destId="{68A58F6F-1F49-4CD4-B4D9-141038B224AE}" srcOrd="2" destOrd="0" parTransId="{FED0E5DC-D647-4433-BA59-EF72B193CB92}" sibTransId="{3AB16A6C-EA02-4543-9F87-1B924B897A3F}"/>
    <dgm:cxn modelId="{EDC1C99D-D775-41F4-B2A7-1693285FA90D}" type="presOf" srcId="{68744FB8-41EC-4636-A18F-F0254B8CF44C}" destId="{5B80DCCD-9725-4A6B-A02B-60004129B91B}" srcOrd="0" destOrd="0" presId="urn:microsoft.com/office/officeart/2005/8/layout/vList3"/>
    <dgm:cxn modelId="{CECD78EB-E3BD-468C-88C0-68DECCC98972}" srcId="{68744FB8-41EC-4636-A18F-F0254B8CF44C}" destId="{BB626D05-064D-492B-A697-17B277DE66DB}" srcOrd="1" destOrd="0" parTransId="{F961947C-BE35-4BF6-B68F-7B927909D138}" sibTransId="{FC705DA7-A640-46D5-82F4-05D74F8D20B7}"/>
    <dgm:cxn modelId="{FA5EFE51-B87F-45AF-9ABE-4FFC939D5D29}" type="presOf" srcId="{2FD815B1-3DBD-4FC5-A0DF-2929ECE215F4}" destId="{333181BD-EEC8-479A-9BAD-4C61C3A69007}" srcOrd="0" destOrd="0" presId="urn:microsoft.com/office/officeart/2005/8/layout/vList3"/>
    <dgm:cxn modelId="{5889FEAE-9369-4E7E-A560-0B884C9622DB}" type="presParOf" srcId="{5B80DCCD-9725-4A6B-A02B-60004129B91B}" destId="{E8099341-1842-4C95-80F9-9C75A2E06778}" srcOrd="0" destOrd="0" presId="urn:microsoft.com/office/officeart/2005/8/layout/vList3"/>
    <dgm:cxn modelId="{74A34F5E-D1F8-4C1F-BB56-D815FF6C1272}" type="presParOf" srcId="{E8099341-1842-4C95-80F9-9C75A2E06778}" destId="{847DF5A7-5055-4FFD-B542-DF2591506C0F}" srcOrd="0" destOrd="0" presId="urn:microsoft.com/office/officeart/2005/8/layout/vList3"/>
    <dgm:cxn modelId="{B989580B-0737-496F-9771-0D9C7BBB7910}" type="presParOf" srcId="{E8099341-1842-4C95-80F9-9C75A2E06778}" destId="{333181BD-EEC8-479A-9BAD-4C61C3A69007}" srcOrd="1" destOrd="0" presId="urn:microsoft.com/office/officeart/2005/8/layout/vList3"/>
    <dgm:cxn modelId="{4B643B86-B2E2-4C7B-B295-F1A2F581F836}" type="presParOf" srcId="{5B80DCCD-9725-4A6B-A02B-60004129B91B}" destId="{166C5C7C-0DD2-4671-960A-602A4A586F9C}" srcOrd="1" destOrd="0" presId="urn:microsoft.com/office/officeart/2005/8/layout/vList3"/>
    <dgm:cxn modelId="{AFE45F71-04A1-49A6-9556-17BB0BF3400E}" type="presParOf" srcId="{5B80DCCD-9725-4A6B-A02B-60004129B91B}" destId="{536978A8-D828-4FB4-A396-ADB54404CB66}" srcOrd="2" destOrd="0" presId="urn:microsoft.com/office/officeart/2005/8/layout/vList3"/>
    <dgm:cxn modelId="{0A3849F5-D055-4540-B34D-ED1332046CCC}" type="presParOf" srcId="{536978A8-D828-4FB4-A396-ADB54404CB66}" destId="{E076735C-961E-486E-80D3-FE8AB62C4A85}" srcOrd="0" destOrd="0" presId="urn:microsoft.com/office/officeart/2005/8/layout/vList3"/>
    <dgm:cxn modelId="{80B4ED16-C662-478D-A66B-797854B177C9}" type="presParOf" srcId="{536978A8-D828-4FB4-A396-ADB54404CB66}" destId="{F0A410E8-115C-44F2-9C6F-E55D2DF2F985}" srcOrd="1" destOrd="0" presId="urn:microsoft.com/office/officeart/2005/8/layout/vList3"/>
    <dgm:cxn modelId="{CEFC0288-6ACC-4F87-8AFF-6D9B80E083E4}" type="presParOf" srcId="{5B80DCCD-9725-4A6B-A02B-60004129B91B}" destId="{557A3A66-51FF-4A2D-9EB0-A99DF1695E26}" srcOrd="3" destOrd="0" presId="urn:microsoft.com/office/officeart/2005/8/layout/vList3"/>
    <dgm:cxn modelId="{86CCDDC2-F12D-4051-829E-6C2B01BAB6DE}" type="presParOf" srcId="{5B80DCCD-9725-4A6B-A02B-60004129B91B}" destId="{FFEF0A2D-F614-4AE6-AFA3-B064CB6494F6}" srcOrd="4" destOrd="0" presId="urn:microsoft.com/office/officeart/2005/8/layout/vList3"/>
    <dgm:cxn modelId="{1D516BAD-830D-4803-8A5B-78090A1916AC}" type="presParOf" srcId="{FFEF0A2D-F614-4AE6-AFA3-B064CB6494F6}" destId="{A28E43C3-A8FB-407A-9700-2A08C11F13A8}" srcOrd="0" destOrd="0" presId="urn:microsoft.com/office/officeart/2005/8/layout/vList3"/>
    <dgm:cxn modelId="{1657D6E2-FA5C-49EF-8193-C1B3093F2121}" type="presParOf" srcId="{FFEF0A2D-F614-4AE6-AFA3-B064CB6494F6}" destId="{5E508F99-E183-4F10-98C6-191DFD8EC93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A0C289-0AA6-4758-AB54-32EEF74B94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BB77CE7-0888-410F-BE65-65C4B5BF7509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Профессиональная готовность учителей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5A0569-C5ED-48F3-985D-2F25AC5E80C8}" type="parTrans" cxnId="{6C2FC57E-8923-4710-83F5-5C2CC0B1DFA4}">
      <dgm:prSet/>
      <dgm:spPr/>
      <dgm:t>
        <a:bodyPr/>
        <a:lstStyle/>
        <a:p>
          <a:endParaRPr lang="ru-RU"/>
        </a:p>
      </dgm:t>
    </dgm:pt>
    <dgm:pt modelId="{E7505A5C-CED6-43FD-B4B3-D4690EADEA87}" type="sibTrans" cxnId="{6C2FC57E-8923-4710-83F5-5C2CC0B1DFA4}">
      <dgm:prSet/>
      <dgm:spPr/>
      <dgm:t>
        <a:bodyPr/>
        <a:lstStyle/>
        <a:p>
          <a:endParaRPr lang="ru-RU"/>
        </a:p>
      </dgm:t>
    </dgm:pt>
    <dgm:pt modelId="{AC96810B-3C38-429B-B923-038735E525D7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Мотивация обучающихся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DE3AE3-6881-41D7-9023-F0C5B6CFE3DC}" type="parTrans" cxnId="{91551B7C-D960-4369-A727-40843B78B1BA}">
      <dgm:prSet/>
      <dgm:spPr/>
      <dgm:t>
        <a:bodyPr/>
        <a:lstStyle/>
        <a:p>
          <a:endParaRPr lang="ru-RU"/>
        </a:p>
      </dgm:t>
    </dgm:pt>
    <dgm:pt modelId="{92B3870C-B52F-45CC-88D3-8A4C5095D949}" type="sibTrans" cxnId="{91551B7C-D960-4369-A727-40843B78B1BA}">
      <dgm:prSet/>
      <dgm:spPr/>
      <dgm:t>
        <a:bodyPr/>
        <a:lstStyle/>
        <a:p>
          <a:endParaRPr lang="ru-RU"/>
        </a:p>
      </dgm:t>
    </dgm:pt>
    <dgm:pt modelId="{D2018F6B-3D02-440E-AD7A-00F6DB6F8218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Система работы по созданию проектов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3BFB15-81A2-4B91-A946-27572FAF6C01}" type="parTrans" cxnId="{CF863CDD-552B-43E9-8422-AD6F982970C4}">
      <dgm:prSet/>
      <dgm:spPr/>
      <dgm:t>
        <a:bodyPr/>
        <a:lstStyle/>
        <a:p>
          <a:endParaRPr lang="ru-RU"/>
        </a:p>
      </dgm:t>
    </dgm:pt>
    <dgm:pt modelId="{72A17D4E-6E71-4015-BE93-3A143C5329BB}" type="sibTrans" cxnId="{CF863CDD-552B-43E9-8422-AD6F982970C4}">
      <dgm:prSet/>
      <dgm:spPr/>
      <dgm:t>
        <a:bodyPr/>
        <a:lstStyle/>
        <a:p>
          <a:endParaRPr lang="ru-RU"/>
        </a:p>
      </dgm:t>
    </dgm:pt>
    <dgm:pt modelId="{9CC0466D-E43C-4C0E-AD62-4DDA5491A6C0}" type="pres">
      <dgm:prSet presAssocID="{52A0C289-0AA6-4758-AB54-32EEF74B94A2}" presName="linear" presStyleCnt="0">
        <dgm:presLayoutVars>
          <dgm:animLvl val="lvl"/>
          <dgm:resizeHandles val="exact"/>
        </dgm:presLayoutVars>
      </dgm:prSet>
      <dgm:spPr/>
    </dgm:pt>
    <dgm:pt modelId="{37E9AC26-6CC3-4110-B6FD-796DCC2EF5E1}" type="pres">
      <dgm:prSet presAssocID="{5BB77CE7-0888-410F-BE65-65C4B5BF750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B9DF6DF-BBA8-430F-B0B1-390E5C6CC1F1}" type="pres">
      <dgm:prSet presAssocID="{E7505A5C-CED6-43FD-B4B3-D4690EADEA87}" presName="spacer" presStyleCnt="0"/>
      <dgm:spPr/>
    </dgm:pt>
    <dgm:pt modelId="{0AD3BF3D-D7A5-4A1A-B516-7F5D814FBD32}" type="pres">
      <dgm:prSet presAssocID="{AC96810B-3C38-429B-B923-038735E525D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ECB032D-B222-4B5B-B64C-0207BA72722D}" type="pres">
      <dgm:prSet presAssocID="{92B3870C-B52F-45CC-88D3-8A4C5095D949}" presName="spacer" presStyleCnt="0"/>
      <dgm:spPr/>
    </dgm:pt>
    <dgm:pt modelId="{7D38ECCF-3CAB-424C-AAB8-061B3293149C}" type="pres">
      <dgm:prSet presAssocID="{D2018F6B-3D02-440E-AD7A-00F6DB6F8218}" presName="parentText" presStyleLbl="node1" presStyleIdx="2" presStyleCnt="3" custLinFactNeighborX="19250" custLinFactNeighborY="5569">
        <dgm:presLayoutVars>
          <dgm:chMax val="0"/>
          <dgm:bulletEnabled val="1"/>
        </dgm:presLayoutVars>
      </dgm:prSet>
      <dgm:spPr/>
    </dgm:pt>
  </dgm:ptLst>
  <dgm:cxnLst>
    <dgm:cxn modelId="{FF7F898F-62BE-4C78-AD87-192F152FDC7C}" type="presOf" srcId="{52A0C289-0AA6-4758-AB54-32EEF74B94A2}" destId="{9CC0466D-E43C-4C0E-AD62-4DDA5491A6C0}" srcOrd="0" destOrd="0" presId="urn:microsoft.com/office/officeart/2005/8/layout/vList2"/>
    <dgm:cxn modelId="{6C2FC57E-8923-4710-83F5-5C2CC0B1DFA4}" srcId="{52A0C289-0AA6-4758-AB54-32EEF74B94A2}" destId="{5BB77CE7-0888-410F-BE65-65C4B5BF7509}" srcOrd="0" destOrd="0" parTransId="{E15A0569-C5ED-48F3-985D-2F25AC5E80C8}" sibTransId="{E7505A5C-CED6-43FD-B4B3-D4690EADEA87}"/>
    <dgm:cxn modelId="{91551B7C-D960-4369-A727-40843B78B1BA}" srcId="{52A0C289-0AA6-4758-AB54-32EEF74B94A2}" destId="{AC96810B-3C38-429B-B923-038735E525D7}" srcOrd="1" destOrd="0" parTransId="{E8DE3AE3-6881-41D7-9023-F0C5B6CFE3DC}" sibTransId="{92B3870C-B52F-45CC-88D3-8A4C5095D949}"/>
    <dgm:cxn modelId="{B343A9A2-94E3-4992-AA36-D649A7E6CDE6}" type="presOf" srcId="{AC96810B-3C38-429B-B923-038735E525D7}" destId="{0AD3BF3D-D7A5-4A1A-B516-7F5D814FBD32}" srcOrd="0" destOrd="0" presId="urn:microsoft.com/office/officeart/2005/8/layout/vList2"/>
    <dgm:cxn modelId="{C53C3D47-1F7C-452E-A467-D1103F006BE9}" type="presOf" srcId="{5BB77CE7-0888-410F-BE65-65C4B5BF7509}" destId="{37E9AC26-6CC3-4110-B6FD-796DCC2EF5E1}" srcOrd="0" destOrd="0" presId="urn:microsoft.com/office/officeart/2005/8/layout/vList2"/>
    <dgm:cxn modelId="{CF863CDD-552B-43E9-8422-AD6F982970C4}" srcId="{52A0C289-0AA6-4758-AB54-32EEF74B94A2}" destId="{D2018F6B-3D02-440E-AD7A-00F6DB6F8218}" srcOrd="2" destOrd="0" parTransId="{A43BFB15-81A2-4B91-A946-27572FAF6C01}" sibTransId="{72A17D4E-6E71-4015-BE93-3A143C5329BB}"/>
    <dgm:cxn modelId="{81528713-C3AC-4421-8761-CD26B7495E32}" type="presOf" srcId="{D2018F6B-3D02-440E-AD7A-00F6DB6F8218}" destId="{7D38ECCF-3CAB-424C-AAB8-061B3293149C}" srcOrd="0" destOrd="0" presId="urn:microsoft.com/office/officeart/2005/8/layout/vList2"/>
    <dgm:cxn modelId="{10C31606-8886-4512-9956-049F0DBA6A53}" type="presParOf" srcId="{9CC0466D-E43C-4C0E-AD62-4DDA5491A6C0}" destId="{37E9AC26-6CC3-4110-B6FD-796DCC2EF5E1}" srcOrd="0" destOrd="0" presId="urn:microsoft.com/office/officeart/2005/8/layout/vList2"/>
    <dgm:cxn modelId="{05D16B54-65FE-446D-AA8C-6DE816088852}" type="presParOf" srcId="{9CC0466D-E43C-4C0E-AD62-4DDA5491A6C0}" destId="{FB9DF6DF-BBA8-430F-B0B1-390E5C6CC1F1}" srcOrd="1" destOrd="0" presId="urn:microsoft.com/office/officeart/2005/8/layout/vList2"/>
    <dgm:cxn modelId="{178F65A7-88D2-4A0D-9913-D946F7344298}" type="presParOf" srcId="{9CC0466D-E43C-4C0E-AD62-4DDA5491A6C0}" destId="{0AD3BF3D-D7A5-4A1A-B516-7F5D814FBD32}" srcOrd="2" destOrd="0" presId="urn:microsoft.com/office/officeart/2005/8/layout/vList2"/>
    <dgm:cxn modelId="{1DA51120-ED51-4AC7-897E-396E59FDEA41}" type="presParOf" srcId="{9CC0466D-E43C-4C0E-AD62-4DDA5491A6C0}" destId="{4ECB032D-B222-4B5B-B64C-0207BA72722D}" srcOrd="3" destOrd="0" presId="urn:microsoft.com/office/officeart/2005/8/layout/vList2"/>
    <dgm:cxn modelId="{1FA97116-7B9F-461D-BE4C-79F862A2218F}" type="presParOf" srcId="{9CC0466D-E43C-4C0E-AD62-4DDA5491A6C0}" destId="{7D38ECCF-3CAB-424C-AAB8-061B3293149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F3EE6F-4D45-43ED-9250-114089497937}">
      <dsp:nvSpPr>
        <dsp:cNvPr id="0" name=""/>
        <dsp:cNvSpPr/>
      </dsp:nvSpPr>
      <dsp:spPr>
        <a:xfrm>
          <a:off x="0" y="0"/>
          <a:ext cx="4857784" cy="485778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 val="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22CA2-B46B-47D4-A2E5-373625EEB81B}">
      <dsp:nvSpPr>
        <dsp:cNvPr id="0" name=""/>
        <dsp:cNvSpPr/>
      </dsp:nvSpPr>
      <dsp:spPr>
        <a:xfrm>
          <a:off x="2428892" y="0"/>
          <a:ext cx="5800708" cy="48577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Формирование целостной картины мира;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28892" y="0"/>
        <a:ext cx="5800708" cy="1032279"/>
      </dsp:txXfrm>
    </dsp:sp>
    <dsp:sp modelId="{4D673EA5-3B3E-43AF-891C-17CB52F7E961}">
      <dsp:nvSpPr>
        <dsp:cNvPr id="0" name=""/>
        <dsp:cNvSpPr/>
      </dsp:nvSpPr>
      <dsp:spPr>
        <a:xfrm>
          <a:off x="637584" y="1032279"/>
          <a:ext cx="3582615" cy="358261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 val="5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7AF8E-AFF3-4D8F-986D-3F8ECAB0B5AF}">
      <dsp:nvSpPr>
        <dsp:cNvPr id="0" name=""/>
        <dsp:cNvSpPr/>
      </dsp:nvSpPr>
      <dsp:spPr>
        <a:xfrm>
          <a:off x="2428892" y="1030451"/>
          <a:ext cx="5800708" cy="35826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Овладение научным подходом к решению различных  задач;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28892" y="1030451"/>
        <a:ext cx="5800708" cy="1032279"/>
      </dsp:txXfrm>
    </dsp:sp>
    <dsp:sp modelId="{2A5D54DA-B298-4ACD-B117-88C7EEE23B73}">
      <dsp:nvSpPr>
        <dsp:cNvPr id="0" name=""/>
        <dsp:cNvSpPr/>
      </dsp:nvSpPr>
      <dsp:spPr>
        <a:xfrm>
          <a:off x="1275168" y="2064558"/>
          <a:ext cx="2307447" cy="230744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 val="7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2E214-BDB5-47C2-869D-5113D847DB57}">
      <dsp:nvSpPr>
        <dsp:cNvPr id="0" name=""/>
        <dsp:cNvSpPr/>
      </dsp:nvSpPr>
      <dsp:spPr>
        <a:xfrm>
          <a:off x="2428892" y="2064558"/>
          <a:ext cx="5800708" cy="23074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Умение формулировать и анализировать цели и выводы;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28892" y="2064558"/>
        <a:ext cx="5800708" cy="1032279"/>
      </dsp:txXfrm>
    </dsp:sp>
    <dsp:sp modelId="{4927A6F9-760E-4D16-A3D6-B653D3F380C7}">
      <dsp:nvSpPr>
        <dsp:cNvPr id="0" name=""/>
        <dsp:cNvSpPr/>
      </dsp:nvSpPr>
      <dsp:spPr>
        <a:xfrm>
          <a:off x="1912752" y="3096837"/>
          <a:ext cx="1032279" cy="103227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B651BD-07F9-444B-8404-39BF4564E7D0}">
      <dsp:nvSpPr>
        <dsp:cNvPr id="0" name=""/>
        <dsp:cNvSpPr/>
      </dsp:nvSpPr>
      <dsp:spPr>
        <a:xfrm>
          <a:off x="2428892" y="3096837"/>
          <a:ext cx="5800708" cy="10322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latin typeface="Times New Roman" pitchFamily="18" charset="0"/>
              <a:cs typeface="Times New Roman" pitchFamily="18" charset="0"/>
            </a:rPr>
            <a:t>Применение теоретических знаний на практике.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28892" y="3096837"/>
        <a:ext cx="5800708" cy="10322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3181BD-EEC8-479A-9BAD-4C61C3A69007}">
      <dsp:nvSpPr>
        <dsp:cNvPr id="0" name=""/>
        <dsp:cNvSpPr/>
      </dsp:nvSpPr>
      <dsp:spPr>
        <a:xfrm rot="10800000">
          <a:off x="1783416" y="322063"/>
          <a:ext cx="5780851" cy="6843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777" tIns="152400" rIns="28448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Исполнительский</a:t>
          </a:r>
          <a:endParaRPr lang="ru-RU" sz="4000" kern="1200" dirty="0">
            <a:solidFill>
              <a:schemeClr val="bg1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783416" y="322063"/>
        <a:ext cx="5780851" cy="684344"/>
      </dsp:txXfrm>
    </dsp:sp>
    <dsp:sp modelId="{847DF5A7-5055-4FFD-B542-DF2591506C0F}">
      <dsp:nvSpPr>
        <dsp:cNvPr id="0" name=""/>
        <dsp:cNvSpPr/>
      </dsp:nvSpPr>
      <dsp:spPr>
        <a:xfrm>
          <a:off x="1079730" y="589"/>
          <a:ext cx="1439963" cy="13272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A410E8-115C-44F2-9C6F-E55D2DF2F985}">
      <dsp:nvSpPr>
        <dsp:cNvPr id="0" name=""/>
        <dsp:cNvSpPr/>
      </dsp:nvSpPr>
      <dsp:spPr>
        <a:xfrm rot="10800000">
          <a:off x="1819831" y="1909313"/>
          <a:ext cx="5748258" cy="6843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777" tIns="152400" rIns="28448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Конструктивный</a:t>
          </a:r>
          <a:endParaRPr lang="ru-RU" sz="4000" kern="1200" dirty="0">
            <a:solidFill>
              <a:schemeClr val="bg1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819831" y="1909313"/>
        <a:ext cx="5748258" cy="684344"/>
      </dsp:txXfrm>
    </dsp:sp>
    <dsp:sp modelId="{E076735C-961E-486E-80D3-FE8AB62C4A85}">
      <dsp:nvSpPr>
        <dsp:cNvPr id="0" name=""/>
        <dsp:cNvSpPr/>
      </dsp:nvSpPr>
      <dsp:spPr>
        <a:xfrm>
          <a:off x="1075907" y="1532164"/>
          <a:ext cx="1487847" cy="143864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08F99-E183-4F10-98C6-191DFD8EC933}">
      <dsp:nvSpPr>
        <dsp:cNvPr id="0" name=""/>
        <dsp:cNvSpPr/>
      </dsp:nvSpPr>
      <dsp:spPr>
        <a:xfrm rot="10800000">
          <a:off x="1873533" y="3602531"/>
          <a:ext cx="5748258" cy="68434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777" tIns="152400" rIns="28448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rPr>
            <a:t>Творческий</a:t>
          </a:r>
          <a:endParaRPr lang="ru-RU" sz="4000" kern="1200" dirty="0">
            <a:solidFill>
              <a:schemeClr val="bg1">
                <a:lumMod val="1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873533" y="3602531"/>
        <a:ext cx="5748258" cy="684344"/>
      </dsp:txXfrm>
    </dsp:sp>
    <dsp:sp modelId="{A28E43C3-A8FB-407A-9700-2A08C11F13A8}">
      <dsp:nvSpPr>
        <dsp:cNvPr id="0" name=""/>
        <dsp:cNvSpPr/>
      </dsp:nvSpPr>
      <dsp:spPr>
        <a:xfrm>
          <a:off x="1035721" y="3175679"/>
          <a:ext cx="1702656" cy="153922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E9AC26-6CC3-4110-B6FD-796DCC2EF5E1}">
      <dsp:nvSpPr>
        <dsp:cNvPr id="0" name=""/>
        <dsp:cNvSpPr/>
      </dsp:nvSpPr>
      <dsp:spPr>
        <a:xfrm>
          <a:off x="0" y="500633"/>
          <a:ext cx="8229600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Профессиональная готовность учителей</a:t>
          </a:r>
          <a:endParaRPr lang="ru-RU" sz="3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500633"/>
        <a:ext cx="8229600" cy="818999"/>
      </dsp:txXfrm>
    </dsp:sp>
    <dsp:sp modelId="{0AD3BF3D-D7A5-4A1A-B516-7F5D814FBD32}">
      <dsp:nvSpPr>
        <dsp:cNvPr id="0" name=""/>
        <dsp:cNvSpPr/>
      </dsp:nvSpPr>
      <dsp:spPr>
        <a:xfrm>
          <a:off x="0" y="1420433"/>
          <a:ext cx="8229600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Мотивация обучающихся</a:t>
          </a:r>
          <a:endParaRPr lang="ru-RU" sz="3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420433"/>
        <a:ext cx="8229600" cy="818999"/>
      </dsp:txXfrm>
    </dsp:sp>
    <dsp:sp modelId="{7D38ECCF-3CAB-424C-AAB8-061B3293149C}">
      <dsp:nvSpPr>
        <dsp:cNvPr id="0" name=""/>
        <dsp:cNvSpPr/>
      </dsp:nvSpPr>
      <dsp:spPr>
        <a:xfrm>
          <a:off x="0" y="2345847"/>
          <a:ext cx="8229600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Система работы по созданию проектов</a:t>
          </a:r>
          <a:endParaRPr lang="ru-RU" sz="3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345847"/>
        <a:ext cx="8229600" cy="818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C98C1B-0E49-4B5F-B47A-0444E78AE90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.gif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21" name="Picture 25" descr="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3048000"/>
            <a:ext cx="1981200" cy="194627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20" name="Picture 24" descr="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0"/>
            <a:ext cx="4162425" cy="4087812"/>
          </a:xfrm>
          <a:prstGeom prst="rect">
            <a:avLst/>
          </a:prstGeom>
          <a:noFill/>
        </p:spPr>
      </p:pic>
      <p:pic>
        <p:nvPicPr>
          <p:cNvPr id="36866" name="Picture 2" descr="http://gimn56.tsu.ru/img/upload/1412047684.jp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142852"/>
            <a:ext cx="4500594" cy="1128611"/>
          </a:xfrm>
          <a:prstGeom prst="rect">
            <a:avLst/>
          </a:prstGeom>
          <a:noFill/>
        </p:spPr>
      </p:pic>
      <p:pic>
        <p:nvPicPr>
          <p:cNvPr id="11" name="Рисунок 10" descr="Эмблема.g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858148" y="142852"/>
            <a:ext cx="1038665" cy="11430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44" y="6072206"/>
            <a:ext cx="1500166" cy="56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33525"/>
            <a:ext cx="8229600" cy="5019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715140" y="6613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6BF4ACA-1A8D-4C37-8C9B-AAD4A6ADD3A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715140" y="6613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B22FCE6-01D7-4900-B3E6-7B7F6803F9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9B3629-6A61-481C-B0F6-53C254FF0D1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D09C7B7-B3CC-4452-AFE6-20B19852726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FE6A1FA-4342-498A-8BA4-6830D7BE2A2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3"/>
          <p:cNvSpPr>
            <a:spLocks noChangeArrowheads="1"/>
          </p:cNvSpPr>
          <p:nvPr/>
        </p:nvSpPr>
        <p:spPr bwMode="gray">
          <a:xfrm>
            <a:off x="1698625" y="370522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" name="Rectangle 44" descr="3"/>
          <p:cNvSpPr>
            <a:spLocks noChangeArrowheads="1"/>
          </p:cNvSpPr>
          <p:nvPr/>
        </p:nvSpPr>
        <p:spPr bwMode="gray">
          <a:xfrm>
            <a:off x="2492375" y="4510088"/>
            <a:ext cx="742950" cy="744537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Rectangle 34" descr="5"/>
          <p:cNvSpPr>
            <a:spLocks noChangeArrowheads="1"/>
          </p:cNvSpPr>
          <p:nvPr/>
        </p:nvSpPr>
        <p:spPr bwMode="gray">
          <a:xfrm>
            <a:off x="915988" y="4510088"/>
            <a:ext cx="742950" cy="744537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59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54"/>
          <p:cNvSpPr>
            <a:spLocks noChangeArrowheads="1"/>
          </p:cNvSpPr>
          <p:nvPr/>
        </p:nvSpPr>
        <p:spPr bwMode="gray">
          <a:xfrm>
            <a:off x="128588" y="3705225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Rectangle 56"/>
          <p:cNvSpPr>
            <a:spLocks noChangeArrowheads="1"/>
          </p:cNvSpPr>
          <p:nvPr/>
        </p:nvSpPr>
        <p:spPr bwMode="gray">
          <a:xfrm>
            <a:off x="2492375" y="3705225"/>
            <a:ext cx="742950" cy="74295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112713" y="5954713"/>
            <a:ext cx="8936037" cy="631825"/>
            <a:chOff x="71" y="3751"/>
            <a:chExt cx="5629" cy="398"/>
          </a:xfrm>
        </p:grpSpPr>
        <p:sp>
          <p:nvSpPr>
            <p:cNvPr id="10" name="Freeform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64" y="118"/>
                </a:cxn>
                <a:cxn ang="0">
                  <a:pos x="4329" y="0"/>
                </a:cxn>
                <a:cxn ang="0">
                  <a:pos x="5623" y="0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/>
              <a:ahLst/>
              <a:cxnLst>
                <a:cxn ang="0">
                  <a:pos x="5626" y="349"/>
                </a:cxn>
                <a:cxn ang="0">
                  <a:pos x="0" y="349"/>
                </a:cxn>
                <a:cxn ang="0">
                  <a:pos x="0" y="187"/>
                </a:cxn>
                <a:cxn ang="0">
                  <a:pos x="0" y="114"/>
                </a:cxn>
                <a:cxn ang="0">
                  <a:pos x="4082" y="118"/>
                </a:cxn>
                <a:cxn ang="0">
                  <a:pos x="4345" y="0"/>
                </a:cxn>
                <a:cxn ang="0">
                  <a:pos x="5623" y="6"/>
                </a:cxn>
                <a:cxn ang="0">
                  <a:pos x="5626" y="349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6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23" y="0"/>
                </a:cxn>
                <a:cxn ang="0">
                  <a:pos x="1491" y="0"/>
                </a:cxn>
                <a:cxn ang="0">
                  <a:pos x="1488" y="60"/>
                </a:cxn>
                <a:cxn ang="0">
                  <a:pos x="383" y="59"/>
                </a:cxn>
                <a:cxn ang="0">
                  <a:pos x="273" y="88"/>
                </a:cxn>
                <a:cxn ang="0">
                  <a:pos x="0" y="84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 rot="10800000">
            <a:off x="6003925" y="1778000"/>
            <a:ext cx="2768600" cy="779463"/>
            <a:chOff x="1566" y="164"/>
            <a:chExt cx="1455" cy="425"/>
          </a:xfrm>
        </p:grpSpPr>
        <p:sp>
          <p:nvSpPr>
            <p:cNvPr id="14" name="Freeform 8"/>
            <p:cNvSpPr>
              <a:spLocks/>
            </p:cNvSpPr>
            <p:nvPr/>
          </p:nvSpPr>
          <p:spPr bwMode="gray">
            <a:xfrm>
              <a:off x="1892" y="468"/>
              <a:ext cx="38" cy="121"/>
            </a:xfrm>
            <a:custGeom>
              <a:avLst/>
              <a:gdLst/>
              <a:ahLst/>
              <a:cxnLst>
                <a:cxn ang="0">
                  <a:pos x="37" y="36"/>
                </a:cxn>
                <a:cxn ang="0">
                  <a:pos x="35" y="36"/>
                </a:cxn>
                <a:cxn ang="0">
                  <a:pos x="30" y="36"/>
                </a:cxn>
                <a:cxn ang="0">
                  <a:pos x="22" y="34"/>
                </a:cxn>
                <a:cxn ang="0">
                  <a:pos x="15" y="30"/>
                </a:cxn>
                <a:cxn ang="0">
                  <a:pos x="7" y="23"/>
                </a:cxn>
                <a:cxn ang="0">
                  <a:pos x="3" y="1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15" y="3"/>
                </a:cxn>
                <a:cxn ang="0">
                  <a:pos x="23" y="5"/>
                </a:cxn>
                <a:cxn ang="0">
                  <a:pos x="30" y="11"/>
                </a:cxn>
                <a:cxn ang="0">
                  <a:pos x="37" y="20"/>
                </a:cxn>
                <a:cxn ang="0">
                  <a:pos x="39" y="34"/>
                </a:cxn>
                <a:cxn ang="0">
                  <a:pos x="39" y="121"/>
                </a:cxn>
                <a:cxn ang="0">
                  <a:pos x="37" y="121"/>
                </a:cxn>
                <a:cxn ang="0">
                  <a:pos x="37" y="36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gray">
            <a:xfrm>
              <a:off x="2271" y="451"/>
              <a:ext cx="45" cy="139"/>
            </a:xfrm>
            <a:custGeom>
              <a:avLst/>
              <a:gdLst/>
              <a:ahLst/>
              <a:cxnLst>
                <a:cxn ang="0">
                  <a:pos x="3" y="42"/>
                </a:cxn>
                <a:cxn ang="0">
                  <a:pos x="6" y="42"/>
                </a:cxn>
                <a:cxn ang="0">
                  <a:pos x="12" y="42"/>
                </a:cxn>
                <a:cxn ang="0">
                  <a:pos x="20" y="39"/>
                </a:cxn>
                <a:cxn ang="0">
                  <a:pos x="29" y="35"/>
                </a:cxn>
                <a:cxn ang="0">
                  <a:pos x="37" y="27"/>
                </a:cxn>
                <a:cxn ang="0">
                  <a:pos x="43" y="17"/>
                </a:cxn>
                <a:cxn ang="0">
                  <a:pos x="45" y="2"/>
                </a:cxn>
                <a:cxn ang="0">
                  <a:pos x="43" y="0"/>
                </a:cxn>
                <a:cxn ang="0">
                  <a:pos x="37" y="2"/>
                </a:cxn>
                <a:cxn ang="0">
                  <a:pos x="29" y="3"/>
                </a:cxn>
                <a:cxn ang="0">
                  <a:pos x="19" y="7"/>
                </a:cxn>
                <a:cxn ang="0">
                  <a:pos x="11" y="14"/>
                </a:cxn>
                <a:cxn ang="0">
                  <a:pos x="4" y="23"/>
                </a:cxn>
                <a:cxn ang="0">
                  <a:pos x="0" y="39"/>
                </a:cxn>
                <a:cxn ang="0">
                  <a:pos x="0" y="139"/>
                </a:cxn>
                <a:cxn ang="0">
                  <a:pos x="3" y="139"/>
                </a:cxn>
                <a:cxn ang="0">
                  <a:pos x="3" y="42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gray">
            <a:xfrm>
              <a:off x="1766" y="378"/>
              <a:ext cx="146" cy="211"/>
            </a:xfrm>
            <a:custGeom>
              <a:avLst/>
              <a:gdLst/>
              <a:ahLst/>
              <a:cxnLst>
                <a:cxn ang="0">
                  <a:pos x="68" y="67"/>
                </a:cxn>
                <a:cxn ang="0">
                  <a:pos x="67" y="67"/>
                </a:cxn>
                <a:cxn ang="0">
                  <a:pos x="60" y="66"/>
                </a:cxn>
                <a:cxn ang="0">
                  <a:pos x="50" y="64"/>
                </a:cxn>
                <a:cxn ang="0">
                  <a:pos x="41" y="62"/>
                </a:cxn>
                <a:cxn ang="0">
                  <a:pos x="29" y="55"/>
                </a:cxn>
                <a:cxn ang="0">
                  <a:pos x="18" y="47"/>
                </a:cxn>
                <a:cxn ang="0">
                  <a:pos x="10" y="35"/>
                </a:cxn>
                <a:cxn ang="0">
                  <a:pos x="3" y="2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10" y="0"/>
                </a:cxn>
                <a:cxn ang="0">
                  <a:pos x="19" y="0"/>
                </a:cxn>
                <a:cxn ang="0">
                  <a:pos x="30" y="2"/>
                </a:cxn>
                <a:cxn ang="0">
                  <a:pos x="41" y="6"/>
                </a:cxn>
                <a:cxn ang="0">
                  <a:pos x="53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5" y="45"/>
                </a:cxn>
                <a:cxn ang="0">
                  <a:pos x="79" y="36"/>
                </a:cxn>
                <a:cxn ang="0">
                  <a:pos x="84" y="25"/>
                </a:cxn>
                <a:cxn ang="0">
                  <a:pos x="92" y="16"/>
                </a:cxn>
                <a:cxn ang="0">
                  <a:pos x="106" y="8"/>
                </a:cxn>
                <a:cxn ang="0">
                  <a:pos x="123" y="2"/>
                </a:cxn>
                <a:cxn ang="0">
                  <a:pos x="146" y="0"/>
                </a:cxn>
                <a:cxn ang="0">
                  <a:pos x="145" y="2"/>
                </a:cxn>
                <a:cxn ang="0">
                  <a:pos x="145" y="8"/>
                </a:cxn>
                <a:cxn ang="0">
                  <a:pos x="143" y="17"/>
                </a:cxn>
                <a:cxn ang="0">
                  <a:pos x="139" y="28"/>
                </a:cxn>
                <a:cxn ang="0">
                  <a:pos x="134" y="39"/>
                </a:cxn>
                <a:cxn ang="0">
                  <a:pos x="126" y="49"/>
                </a:cxn>
                <a:cxn ang="0">
                  <a:pos x="114" y="59"/>
                </a:cxn>
                <a:cxn ang="0">
                  <a:pos x="98" y="64"/>
                </a:cxn>
                <a:cxn ang="0">
                  <a:pos x="79" y="67"/>
                </a:cxn>
                <a:cxn ang="0">
                  <a:pos x="79" y="211"/>
                </a:cxn>
                <a:cxn ang="0">
                  <a:pos x="68" y="211"/>
                </a:cxn>
                <a:cxn ang="0">
                  <a:pos x="68" y="67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gray">
            <a:xfrm>
              <a:off x="2792" y="378"/>
              <a:ext cx="143" cy="211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6" y="67"/>
                </a:cxn>
                <a:cxn ang="0">
                  <a:pos x="59" y="66"/>
                </a:cxn>
                <a:cxn ang="0">
                  <a:pos x="50" y="64"/>
                </a:cxn>
                <a:cxn ang="0">
                  <a:pos x="39" y="62"/>
                </a:cxn>
                <a:cxn ang="0">
                  <a:pos x="28" y="55"/>
                </a:cxn>
                <a:cxn ang="0">
                  <a:pos x="17" y="47"/>
                </a:cxn>
                <a:cxn ang="0">
                  <a:pos x="9" y="35"/>
                </a:cxn>
                <a:cxn ang="0">
                  <a:pos x="2" y="2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9" y="0"/>
                </a:cxn>
                <a:cxn ang="0">
                  <a:pos x="17" y="0"/>
                </a:cxn>
                <a:cxn ang="0">
                  <a:pos x="28" y="2"/>
                </a:cxn>
                <a:cxn ang="0">
                  <a:pos x="40" y="6"/>
                </a:cxn>
                <a:cxn ang="0">
                  <a:pos x="51" y="14"/>
                </a:cxn>
                <a:cxn ang="0">
                  <a:pos x="62" y="25"/>
                </a:cxn>
                <a:cxn ang="0">
                  <a:pos x="69" y="41"/>
                </a:cxn>
                <a:cxn ang="0">
                  <a:pos x="73" y="62"/>
                </a:cxn>
                <a:cxn ang="0">
                  <a:pos x="73" y="60"/>
                </a:cxn>
                <a:cxn ang="0">
                  <a:pos x="73" y="55"/>
                </a:cxn>
                <a:cxn ang="0">
                  <a:pos x="74" y="45"/>
                </a:cxn>
                <a:cxn ang="0">
                  <a:pos x="77" y="36"/>
                </a:cxn>
                <a:cxn ang="0">
                  <a:pos x="82" y="25"/>
                </a:cxn>
                <a:cxn ang="0">
                  <a:pos x="91" y="16"/>
                </a:cxn>
                <a:cxn ang="0">
                  <a:pos x="105" y="8"/>
                </a:cxn>
                <a:cxn ang="0">
                  <a:pos x="121" y="2"/>
                </a:cxn>
                <a:cxn ang="0">
                  <a:pos x="144" y="0"/>
                </a:cxn>
                <a:cxn ang="0">
                  <a:pos x="144" y="2"/>
                </a:cxn>
                <a:cxn ang="0">
                  <a:pos x="144" y="8"/>
                </a:cxn>
                <a:cxn ang="0">
                  <a:pos x="141" y="17"/>
                </a:cxn>
                <a:cxn ang="0">
                  <a:pos x="139" y="28"/>
                </a:cxn>
                <a:cxn ang="0">
                  <a:pos x="133" y="39"/>
                </a:cxn>
                <a:cxn ang="0">
                  <a:pos x="125" y="49"/>
                </a:cxn>
                <a:cxn ang="0">
                  <a:pos x="113" y="59"/>
                </a:cxn>
                <a:cxn ang="0">
                  <a:pos x="97" y="64"/>
                </a:cxn>
                <a:cxn ang="0">
                  <a:pos x="77" y="67"/>
                </a:cxn>
                <a:cxn ang="0">
                  <a:pos x="77" y="211"/>
                </a:cxn>
                <a:cxn ang="0">
                  <a:pos x="67" y="211"/>
                </a:cxn>
                <a:cxn ang="0">
                  <a:pos x="67" y="67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gray">
            <a:xfrm>
              <a:off x="2631" y="457"/>
              <a:ext cx="88" cy="132"/>
            </a:xfrm>
            <a:custGeom>
              <a:avLst/>
              <a:gdLst/>
              <a:ahLst/>
              <a:cxnLst>
                <a:cxn ang="0">
                  <a:pos x="42" y="43"/>
                </a:cxn>
                <a:cxn ang="0">
                  <a:pos x="39" y="42"/>
                </a:cxn>
                <a:cxn ang="0">
                  <a:pos x="33" y="42"/>
                </a:cxn>
                <a:cxn ang="0">
                  <a:pos x="25" y="39"/>
                </a:cxn>
                <a:cxn ang="0">
                  <a:pos x="16" y="35"/>
                </a:cxn>
                <a:cxn ang="0">
                  <a:pos x="8" y="27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21" y="3"/>
                </a:cxn>
                <a:cxn ang="0">
                  <a:pos x="29" y="8"/>
                </a:cxn>
                <a:cxn ang="0">
                  <a:pos x="37" y="15"/>
                </a:cxn>
                <a:cxn ang="0">
                  <a:pos x="42" y="26"/>
                </a:cxn>
                <a:cxn ang="0">
                  <a:pos x="45" y="39"/>
                </a:cxn>
                <a:cxn ang="0">
                  <a:pos x="45" y="38"/>
                </a:cxn>
                <a:cxn ang="0">
                  <a:pos x="45" y="34"/>
                </a:cxn>
                <a:cxn ang="0">
                  <a:pos x="46" y="27"/>
                </a:cxn>
                <a:cxn ang="0">
                  <a:pos x="49" y="20"/>
                </a:cxn>
                <a:cxn ang="0">
                  <a:pos x="54" y="14"/>
                </a:cxn>
                <a:cxn ang="0">
                  <a:pos x="62" y="7"/>
                </a:cxn>
                <a:cxn ang="0">
                  <a:pos x="73" y="3"/>
                </a:cxn>
                <a:cxn ang="0">
                  <a:pos x="89" y="0"/>
                </a:cxn>
                <a:cxn ang="0">
                  <a:pos x="89" y="3"/>
                </a:cxn>
                <a:cxn ang="0">
                  <a:pos x="88" y="10"/>
                </a:cxn>
                <a:cxn ang="0">
                  <a:pos x="87" y="18"/>
                </a:cxn>
                <a:cxn ang="0">
                  <a:pos x="81" y="26"/>
                </a:cxn>
                <a:cxn ang="0">
                  <a:pos x="74" y="34"/>
                </a:cxn>
                <a:cxn ang="0">
                  <a:pos x="64" y="41"/>
                </a:cxn>
                <a:cxn ang="0">
                  <a:pos x="47" y="43"/>
                </a:cxn>
                <a:cxn ang="0">
                  <a:pos x="47" y="132"/>
                </a:cxn>
                <a:cxn ang="0">
                  <a:pos x="42" y="132"/>
                </a:cxn>
                <a:cxn ang="0">
                  <a:pos x="42" y="43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gray">
            <a:xfrm>
              <a:off x="2431" y="404"/>
              <a:ext cx="88" cy="186"/>
            </a:xfrm>
            <a:custGeom>
              <a:avLst/>
              <a:gdLst/>
              <a:ahLst/>
              <a:cxnLst>
                <a:cxn ang="0">
                  <a:pos x="43" y="43"/>
                </a:cxn>
                <a:cxn ang="0">
                  <a:pos x="41" y="43"/>
                </a:cxn>
                <a:cxn ang="0">
                  <a:pos x="35" y="43"/>
                </a:cxn>
                <a:cxn ang="0">
                  <a:pos x="27" y="41"/>
                </a:cxn>
                <a:cxn ang="0">
                  <a:pos x="18" y="35"/>
                </a:cxn>
                <a:cxn ang="0">
                  <a:pos x="8" y="28"/>
                </a:cxn>
                <a:cxn ang="0">
                  <a:pos x="3" y="1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8" y="0"/>
                </a:cxn>
                <a:cxn ang="0">
                  <a:pos x="17" y="1"/>
                </a:cxn>
                <a:cxn ang="0">
                  <a:pos x="26" y="6"/>
                </a:cxn>
                <a:cxn ang="0">
                  <a:pos x="35" y="12"/>
                </a:cxn>
                <a:cxn ang="0">
                  <a:pos x="42" y="24"/>
                </a:cxn>
                <a:cxn ang="0">
                  <a:pos x="48" y="41"/>
                </a:cxn>
                <a:cxn ang="0">
                  <a:pos x="48" y="90"/>
                </a:cxn>
                <a:cxn ang="0">
                  <a:pos x="48" y="88"/>
                </a:cxn>
                <a:cxn ang="0">
                  <a:pos x="48" y="82"/>
                </a:cxn>
                <a:cxn ang="0">
                  <a:pos x="50" y="74"/>
                </a:cxn>
                <a:cxn ang="0">
                  <a:pos x="54" y="66"/>
                </a:cxn>
                <a:cxn ang="0">
                  <a:pos x="61" y="58"/>
                </a:cxn>
                <a:cxn ang="0">
                  <a:pos x="72" y="53"/>
                </a:cxn>
                <a:cxn ang="0">
                  <a:pos x="87" y="50"/>
                </a:cxn>
                <a:cxn ang="0">
                  <a:pos x="88" y="51"/>
                </a:cxn>
                <a:cxn ang="0">
                  <a:pos x="88" y="57"/>
                </a:cxn>
                <a:cxn ang="0">
                  <a:pos x="87" y="64"/>
                </a:cxn>
                <a:cxn ang="0">
                  <a:pos x="84" y="72"/>
                </a:cxn>
                <a:cxn ang="0">
                  <a:pos x="80" y="80"/>
                </a:cxn>
                <a:cxn ang="0">
                  <a:pos x="73" y="86"/>
                </a:cxn>
                <a:cxn ang="0">
                  <a:pos x="62" y="92"/>
                </a:cxn>
                <a:cxn ang="0">
                  <a:pos x="48" y="93"/>
                </a:cxn>
                <a:cxn ang="0">
                  <a:pos x="48" y="186"/>
                </a:cxn>
                <a:cxn ang="0">
                  <a:pos x="43" y="186"/>
                </a:cxn>
                <a:cxn ang="0">
                  <a:pos x="43" y="143"/>
                </a:cxn>
                <a:cxn ang="0">
                  <a:pos x="42" y="143"/>
                </a:cxn>
                <a:cxn ang="0">
                  <a:pos x="37" y="142"/>
                </a:cxn>
                <a:cxn ang="0">
                  <a:pos x="29" y="140"/>
                </a:cxn>
                <a:cxn ang="0">
                  <a:pos x="22" y="136"/>
                </a:cxn>
                <a:cxn ang="0">
                  <a:pos x="14" y="130"/>
                </a:cxn>
                <a:cxn ang="0">
                  <a:pos x="8" y="120"/>
                </a:cxn>
                <a:cxn ang="0">
                  <a:pos x="7" y="105"/>
                </a:cxn>
                <a:cxn ang="0">
                  <a:pos x="8" y="105"/>
                </a:cxn>
                <a:cxn ang="0">
                  <a:pos x="12" y="107"/>
                </a:cxn>
                <a:cxn ang="0">
                  <a:pos x="19" y="108"/>
                </a:cxn>
                <a:cxn ang="0">
                  <a:pos x="26" y="111"/>
                </a:cxn>
                <a:cxn ang="0">
                  <a:pos x="34" y="117"/>
                </a:cxn>
                <a:cxn ang="0">
                  <a:pos x="39" y="127"/>
                </a:cxn>
                <a:cxn ang="0">
                  <a:pos x="43" y="140"/>
                </a:cxn>
                <a:cxn ang="0">
                  <a:pos x="43" y="43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gray">
            <a:xfrm>
              <a:off x="1915" y="234"/>
              <a:ext cx="166" cy="356"/>
            </a:xfrm>
            <a:custGeom>
              <a:avLst/>
              <a:gdLst/>
              <a:ahLst/>
              <a:cxnLst>
                <a:cxn ang="0">
                  <a:pos x="85" y="84"/>
                </a:cxn>
                <a:cxn ang="0">
                  <a:pos x="101" y="81"/>
                </a:cxn>
                <a:cxn ang="0">
                  <a:pos x="124" y="73"/>
                </a:cxn>
                <a:cxn ang="0">
                  <a:pos x="148" y="56"/>
                </a:cxn>
                <a:cxn ang="0">
                  <a:pos x="163" y="23"/>
                </a:cxn>
                <a:cxn ang="0">
                  <a:pos x="163" y="0"/>
                </a:cxn>
                <a:cxn ang="0">
                  <a:pos x="148" y="0"/>
                </a:cxn>
                <a:cxn ang="0">
                  <a:pos x="125" y="6"/>
                </a:cxn>
                <a:cxn ang="0">
                  <a:pos x="101" y="22"/>
                </a:cxn>
                <a:cxn ang="0">
                  <a:pos x="82" y="54"/>
                </a:cxn>
                <a:cxn ang="0">
                  <a:pos x="77" y="173"/>
                </a:cxn>
                <a:cxn ang="0">
                  <a:pos x="77" y="165"/>
                </a:cxn>
                <a:cxn ang="0">
                  <a:pos x="71" y="146"/>
                </a:cxn>
                <a:cxn ang="0">
                  <a:pos x="60" y="123"/>
                </a:cxn>
                <a:cxn ang="0">
                  <a:pos x="38" y="104"/>
                </a:cxn>
                <a:cxn ang="0">
                  <a:pos x="0" y="96"/>
                </a:cxn>
                <a:cxn ang="0">
                  <a:pos x="0" y="103"/>
                </a:cxn>
                <a:cxn ang="0">
                  <a:pos x="0" y="120"/>
                </a:cxn>
                <a:cxn ang="0">
                  <a:pos x="8" y="143"/>
                </a:cxn>
                <a:cxn ang="0">
                  <a:pos x="24" y="163"/>
                </a:cxn>
                <a:cxn ang="0">
                  <a:pos x="55" y="177"/>
                </a:cxn>
                <a:cxn ang="0">
                  <a:pos x="77" y="356"/>
                </a:cxn>
                <a:cxn ang="0">
                  <a:pos x="82" y="274"/>
                </a:cxn>
                <a:cxn ang="0">
                  <a:pos x="91" y="273"/>
                </a:cxn>
                <a:cxn ang="0">
                  <a:pos x="112" y="267"/>
                </a:cxn>
                <a:cxn ang="0">
                  <a:pos x="135" y="252"/>
                </a:cxn>
                <a:cxn ang="0">
                  <a:pos x="151" y="224"/>
                </a:cxn>
                <a:cxn ang="0">
                  <a:pos x="152" y="203"/>
                </a:cxn>
                <a:cxn ang="0">
                  <a:pos x="137" y="204"/>
                </a:cxn>
                <a:cxn ang="0">
                  <a:pos x="117" y="211"/>
                </a:cxn>
                <a:cxn ang="0">
                  <a:pos x="97" y="231"/>
                </a:cxn>
                <a:cxn ang="0">
                  <a:pos x="82" y="267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gray">
            <a:xfrm>
              <a:off x="2515" y="380"/>
              <a:ext cx="93" cy="210"/>
            </a:xfrm>
            <a:custGeom>
              <a:avLst/>
              <a:gdLst/>
              <a:ahLst/>
              <a:cxnLst>
                <a:cxn ang="0">
                  <a:pos x="43" y="162"/>
                </a:cxn>
                <a:cxn ang="0">
                  <a:pos x="36" y="160"/>
                </a:cxn>
                <a:cxn ang="0">
                  <a:pos x="23" y="155"/>
                </a:cxn>
                <a:cxn ang="0">
                  <a:pos x="12" y="141"/>
                </a:cxn>
                <a:cxn ang="0">
                  <a:pos x="12" y="129"/>
                </a:cxn>
                <a:cxn ang="0">
                  <a:pos x="23" y="132"/>
                </a:cxn>
                <a:cxn ang="0">
                  <a:pos x="38" y="145"/>
                </a:cxn>
                <a:cxn ang="0">
                  <a:pos x="43" y="108"/>
                </a:cxn>
                <a:cxn ang="0">
                  <a:pos x="35" y="106"/>
                </a:cxn>
                <a:cxn ang="0">
                  <a:pos x="20" y="101"/>
                </a:cxn>
                <a:cxn ang="0">
                  <a:pos x="7" y="83"/>
                </a:cxn>
                <a:cxn ang="0">
                  <a:pos x="7" y="70"/>
                </a:cxn>
                <a:cxn ang="0">
                  <a:pos x="17" y="71"/>
                </a:cxn>
                <a:cxn ang="0">
                  <a:pos x="31" y="81"/>
                </a:cxn>
                <a:cxn ang="0">
                  <a:pos x="43" y="105"/>
                </a:cxn>
                <a:cxn ang="0">
                  <a:pos x="40" y="43"/>
                </a:cxn>
                <a:cxn ang="0">
                  <a:pos x="26" y="39"/>
                </a:cxn>
                <a:cxn ang="0">
                  <a:pos x="8" y="27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23" y="5"/>
                </a:cxn>
                <a:cxn ang="0">
                  <a:pos x="39" y="23"/>
                </a:cxn>
                <a:cxn ang="0">
                  <a:pos x="46" y="38"/>
                </a:cxn>
                <a:cxn ang="0">
                  <a:pos x="51" y="24"/>
                </a:cxn>
                <a:cxn ang="0">
                  <a:pos x="66" y="8"/>
                </a:cxn>
                <a:cxn ang="0">
                  <a:pos x="92" y="0"/>
                </a:cxn>
                <a:cxn ang="0">
                  <a:pos x="90" y="8"/>
                </a:cxn>
                <a:cxn ang="0">
                  <a:pos x="82" y="25"/>
                </a:cxn>
                <a:cxn ang="0">
                  <a:pos x="63" y="40"/>
                </a:cxn>
                <a:cxn ang="0">
                  <a:pos x="49" y="124"/>
                </a:cxn>
                <a:cxn ang="0">
                  <a:pos x="50" y="116"/>
                </a:cxn>
                <a:cxn ang="0">
                  <a:pos x="59" y="100"/>
                </a:cxn>
                <a:cxn ang="0">
                  <a:pos x="81" y="92"/>
                </a:cxn>
                <a:cxn ang="0">
                  <a:pos x="80" y="98"/>
                </a:cxn>
                <a:cxn ang="0">
                  <a:pos x="73" y="114"/>
                </a:cxn>
                <a:cxn ang="0">
                  <a:pos x="59" y="127"/>
                </a:cxn>
                <a:cxn ang="0">
                  <a:pos x="49" y="210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gray">
            <a:xfrm>
              <a:off x="1567" y="298"/>
              <a:ext cx="128" cy="292"/>
            </a:xfrm>
            <a:custGeom>
              <a:avLst/>
              <a:gdLst/>
              <a:ahLst/>
              <a:cxnLst>
                <a:cxn ang="0">
                  <a:pos x="61" y="225"/>
                </a:cxn>
                <a:cxn ang="0">
                  <a:pos x="54" y="225"/>
                </a:cxn>
                <a:cxn ang="0">
                  <a:pos x="38" y="219"/>
                </a:cxn>
                <a:cxn ang="0">
                  <a:pos x="23" y="206"/>
                </a:cxn>
                <a:cxn ang="0">
                  <a:pos x="15" y="180"/>
                </a:cxn>
                <a:cxn ang="0">
                  <a:pos x="23" y="180"/>
                </a:cxn>
                <a:cxn ang="0">
                  <a:pos x="38" y="186"/>
                </a:cxn>
                <a:cxn ang="0">
                  <a:pos x="54" y="205"/>
                </a:cxn>
                <a:cxn ang="0">
                  <a:pos x="61" y="151"/>
                </a:cxn>
                <a:cxn ang="0">
                  <a:pos x="52" y="149"/>
                </a:cxn>
                <a:cxn ang="0">
                  <a:pos x="34" y="144"/>
                </a:cxn>
                <a:cxn ang="0">
                  <a:pos x="16" y="128"/>
                </a:cxn>
                <a:cxn ang="0">
                  <a:pos x="8" y="98"/>
                </a:cxn>
                <a:cxn ang="0">
                  <a:pos x="15" y="97"/>
                </a:cxn>
                <a:cxn ang="0">
                  <a:pos x="29" y="101"/>
                </a:cxn>
                <a:cxn ang="0">
                  <a:pos x="47" y="116"/>
                </a:cxn>
                <a:cxn ang="0">
                  <a:pos x="61" y="147"/>
                </a:cxn>
                <a:cxn ang="0">
                  <a:pos x="58" y="60"/>
                </a:cxn>
                <a:cxn ang="0">
                  <a:pos x="44" y="58"/>
                </a:cxn>
                <a:cxn ang="0">
                  <a:pos x="25" y="50"/>
                </a:cxn>
                <a:cxn ang="0">
                  <a:pos x="8" y="3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7" y="5"/>
                </a:cxn>
                <a:cxn ang="0">
                  <a:pos x="48" y="21"/>
                </a:cxn>
                <a:cxn ang="0">
                  <a:pos x="65" y="56"/>
                </a:cxn>
                <a:cxn ang="0">
                  <a:pos x="66" y="48"/>
                </a:cxn>
                <a:cxn ang="0">
                  <a:pos x="77" y="28"/>
                </a:cxn>
                <a:cxn ang="0">
                  <a:pos x="96" y="9"/>
                </a:cxn>
                <a:cxn ang="0">
                  <a:pos x="128" y="0"/>
                </a:cxn>
                <a:cxn ang="0">
                  <a:pos x="127" y="9"/>
                </a:cxn>
                <a:cxn ang="0">
                  <a:pos x="119" y="31"/>
                </a:cxn>
                <a:cxn ang="0">
                  <a:pos x="101" y="51"/>
                </a:cxn>
                <a:cxn ang="0">
                  <a:pos x="67" y="60"/>
                </a:cxn>
                <a:cxn ang="0">
                  <a:pos x="69" y="170"/>
                </a:cxn>
                <a:cxn ang="0">
                  <a:pos x="73" y="155"/>
                </a:cxn>
                <a:cxn ang="0">
                  <a:pos x="86" y="136"/>
                </a:cxn>
                <a:cxn ang="0">
                  <a:pos x="113" y="128"/>
                </a:cxn>
                <a:cxn ang="0">
                  <a:pos x="112" y="136"/>
                </a:cxn>
                <a:cxn ang="0">
                  <a:pos x="105" y="153"/>
                </a:cxn>
                <a:cxn ang="0">
                  <a:pos x="92" y="172"/>
                </a:cxn>
                <a:cxn ang="0">
                  <a:pos x="67" y="180"/>
                </a:cxn>
                <a:cxn ang="0">
                  <a:pos x="61" y="292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gray">
            <a:xfrm>
              <a:off x="2597" y="333"/>
              <a:ext cx="68" cy="257"/>
            </a:xfrm>
            <a:custGeom>
              <a:avLst/>
              <a:gdLst/>
              <a:ahLst/>
              <a:cxnLst>
                <a:cxn ang="0">
                  <a:pos x="31" y="164"/>
                </a:cxn>
                <a:cxn ang="0">
                  <a:pos x="23" y="163"/>
                </a:cxn>
                <a:cxn ang="0">
                  <a:pos x="8" y="155"/>
                </a:cxn>
                <a:cxn ang="0">
                  <a:pos x="0" y="132"/>
                </a:cxn>
                <a:cxn ang="0">
                  <a:pos x="7" y="132"/>
                </a:cxn>
                <a:cxn ang="0">
                  <a:pos x="22" y="139"/>
                </a:cxn>
                <a:cxn ang="0">
                  <a:pos x="31" y="160"/>
                </a:cxn>
                <a:cxn ang="0">
                  <a:pos x="29" y="101"/>
                </a:cxn>
                <a:cxn ang="0">
                  <a:pos x="16" y="97"/>
                </a:cxn>
                <a:cxn ang="0">
                  <a:pos x="3" y="83"/>
                </a:cxn>
                <a:cxn ang="0">
                  <a:pos x="3" y="70"/>
                </a:cxn>
                <a:cxn ang="0">
                  <a:pos x="15" y="74"/>
                </a:cxn>
                <a:cxn ang="0">
                  <a:pos x="27" y="86"/>
                </a:cxn>
                <a:cxn ang="0">
                  <a:pos x="31" y="31"/>
                </a:cxn>
                <a:cxn ang="0">
                  <a:pos x="33" y="23"/>
                </a:cxn>
                <a:cxn ang="0">
                  <a:pos x="41" y="8"/>
                </a:cxn>
                <a:cxn ang="0">
                  <a:pos x="62" y="0"/>
                </a:cxn>
                <a:cxn ang="0">
                  <a:pos x="61" y="8"/>
                </a:cxn>
                <a:cxn ang="0">
                  <a:pos x="53" y="23"/>
                </a:cxn>
                <a:cxn ang="0">
                  <a:pos x="35" y="31"/>
                </a:cxn>
                <a:cxn ang="0">
                  <a:pos x="35" y="75"/>
                </a:cxn>
                <a:cxn ang="0">
                  <a:pos x="39" y="62"/>
                </a:cxn>
                <a:cxn ang="0">
                  <a:pos x="54" y="48"/>
                </a:cxn>
                <a:cxn ang="0">
                  <a:pos x="68" y="48"/>
                </a:cxn>
                <a:cxn ang="0">
                  <a:pos x="66" y="59"/>
                </a:cxn>
                <a:cxn ang="0">
                  <a:pos x="58" y="72"/>
                </a:cxn>
                <a:cxn ang="0">
                  <a:pos x="35" y="82"/>
                </a:cxn>
                <a:cxn ang="0">
                  <a:pos x="35" y="143"/>
                </a:cxn>
                <a:cxn ang="0">
                  <a:pos x="38" y="132"/>
                </a:cxn>
                <a:cxn ang="0">
                  <a:pos x="49" y="122"/>
                </a:cxn>
                <a:cxn ang="0">
                  <a:pos x="60" y="122"/>
                </a:cxn>
                <a:cxn ang="0">
                  <a:pos x="58" y="133"/>
                </a:cxn>
                <a:cxn ang="0">
                  <a:pos x="47" y="144"/>
                </a:cxn>
                <a:cxn ang="0">
                  <a:pos x="35" y="25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gray">
            <a:xfrm>
              <a:off x="1673" y="165"/>
              <a:ext cx="111" cy="425"/>
            </a:xfrm>
            <a:custGeom>
              <a:avLst/>
              <a:gdLst/>
              <a:ahLst/>
              <a:cxnLst>
                <a:cxn ang="0">
                  <a:pos x="52" y="272"/>
                </a:cxn>
                <a:cxn ang="0">
                  <a:pos x="44" y="270"/>
                </a:cxn>
                <a:cxn ang="0">
                  <a:pos x="26" y="265"/>
                </a:cxn>
                <a:cxn ang="0">
                  <a:pos x="8" y="249"/>
                </a:cxn>
                <a:cxn ang="0">
                  <a:pos x="0" y="219"/>
                </a:cxn>
                <a:cxn ang="0">
                  <a:pos x="8" y="219"/>
                </a:cxn>
                <a:cxn ang="0">
                  <a:pos x="25" y="223"/>
                </a:cxn>
                <a:cxn ang="0">
                  <a:pos x="41" y="235"/>
                </a:cxn>
                <a:cxn ang="0">
                  <a:pos x="52" y="265"/>
                </a:cxn>
                <a:cxn ang="0">
                  <a:pos x="50" y="168"/>
                </a:cxn>
                <a:cxn ang="0">
                  <a:pos x="35" y="165"/>
                </a:cxn>
                <a:cxn ang="0">
                  <a:pos x="17" y="156"/>
                </a:cxn>
                <a:cxn ang="0">
                  <a:pos x="3" y="134"/>
                </a:cxn>
                <a:cxn ang="0">
                  <a:pos x="3" y="116"/>
                </a:cxn>
                <a:cxn ang="0">
                  <a:pos x="19" y="120"/>
                </a:cxn>
                <a:cxn ang="0">
                  <a:pos x="39" y="133"/>
                </a:cxn>
                <a:cxn ang="0">
                  <a:pos x="52" y="161"/>
                </a:cxn>
                <a:cxn ang="0">
                  <a:pos x="53" y="50"/>
                </a:cxn>
                <a:cxn ang="0">
                  <a:pos x="54" y="36"/>
                </a:cxn>
                <a:cxn ang="0">
                  <a:pos x="65" y="17"/>
                </a:cxn>
                <a:cxn ang="0">
                  <a:pos x="87" y="3"/>
                </a:cxn>
                <a:cxn ang="0">
                  <a:pos x="103" y="3"/>
                </a:cxn>
                <a:cxn ang="0">
                  <a:pos x="99" y="21"/>
                </a:cxn>
                <a:cxn ang="0">
                  <a:pos x="84" y="42"/>
                </a:cxn>
                <a:cxn ang="0">
                  <a:pos x="58" y="52"/>
                </a:cxn>
                <a:cxn ang="0">
                  <a:pos x="58" y="127"/>
                </a:cxn>
                <a:cxn ang="0">
                  <a:pos x="61" y="112"/>
                </a:cxn>
                <a:cxn ang="0">
                  <a:pos x="72" y="94"/>
                </a:cxn>
                <a:cxn ang="0">
                  <a:pos x="93" y="80"/>
                </a:cxn>
                <a:cxn ang="0">
                  <a:pos x="111" y="80"/>
                </a:cxn>
                <a:cxn ang="0">
                  <a:pos x="111" y="91"/>
                </a:cxn>
                <a:cxn ang="0">
                  <a:pos x="107" y="108"/>
                </a:cxn>
                <a:cxn ang="0">
                  <a:pos x="91" y="126"/>
                </a:cxn>
                <a:cxn ang="0">
                  <a:pos x="58" y="135"/>
                </a:cxn>
                <a:cxn ang="0">
                  <a:pos x="58" y="236"/>
                </a:cxn>
                <a:cxn ang="0">
                  <a:pos x="61" y="223"/>
                </a:cxn>
                <a:cxn ang="0">
                  <a:pos x="73" y="208"/>
                </a:cxn>
                <a:cxn ang="0">
                  <a:pos x="97" y="200"/>
                </a:cxn>
                <a:cxn ang="0">
                  <a:pos x="99" y="207"/>
                </a:cxn>
                <a:cxn ang="0">
                  <a:pos x="97" y="220"/>
                </a:cxn>
                <a:cxn ang="0">
                  <a:pos x="87" y="235"/>
                </a:cxn>
                <a:cxn ang="0">
                  <a:pos x="58" y="245"/>
                </a:cxn>
                <a:cxn ang="0">
                  <a:pos x="52" y="42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gray">
            <a:xfrm>
              <a:off x="2065" y="362"/>
              <a:ext cx="100" cy="228"/>
            </a:xfrm>
            <a:custGeom>
              <a:avLst/>
              <a:gdLst/>
              <a:ahLst/>
              <a:cxnLst>
                <a:cxn ang="0">
                  <a:pos x="52" y="176"/>
                </a:cxn>
                <a:cxn ang="0">
                  <a:pos x="59" y="176"/>
                </a:cxn>
                <a:cxn ang="0">
                  <a:pos x="74" y="169"/>
                </a:cxn>
                <a:cxn ang="0">
                  <a:pos x="86" y="154"/>
                </a:cxn>
                <a:cxn ang="0">
                  <a:pos x="86" y="141"/>
                </a:cxn>
                <a:cxn ang="0">
                  <a:pos x="74" y="143"/>
                </a:cxn>
                <a:cxn ang="0">
                  <a:pos x="58" y="158"/>
                </a:cxn>
                <a:cxn ang="0">
                  <a:pos x="52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2" y="115"/>
                </a:cxn>
                <a:cxn ang="0">
                  <a:pos x="55" y="48"/>
                </a:cxn>
                <a:cxn ang="0">
                  <a:pos x="67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3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1" y="3"/>
                </a:cxn>
                <a:cxn ang="0">
                  <a:pos x="5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5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5" y="132"/>
                </a:cxn>
                <a:cxn ang="0">
                  <a:pos x="47" y="141"/>
                </a:cxn>
                <a:cxn ang="0">
                  <a:pos x="52" y="228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gray">
            <a:xfrm>
              <a:off x="2921" y="362"/>
              <a:ext cx="100" cy="228"/>
            </a:xfrm>
            <a:custGeom>
              <a:avLst/>
              <a:gdLst/>
              <a:ahLst/>
              <a:cxnLst>
                <a:cxn ang="0">
                  <a:pos x="53" y="176"/>
                </a:cxn>
                <a:cxn ang="0">
                  <a:pos x="60" y="176"/>
                </a:cxn>
                <a:cxn ang="0">
                  <a:pos x="74" y="169"/>
                </a:cxn>
                <a:cxn ang="0">
                  <a:pos x="87" y="154"/>
                </a:cxn>
                <a:cxn ang="0">
                  <a:pos x="87" y="141"/>
                </a:cxn>
                <a:cxn ang="0">
                  <a:pos x="74" y="143"/>
                </a:cxn>
                <a:cxn ang="0">
                  <a:pos x="60" y="158"/>
                </a:cxn>
                <a:cxn ang="0">
                  <a:pos x="53" y="118"/>
                </a:cxn>
                <a:cxn ang="0">
                  <a:pos x="61" y="116"/>
                </a:cxn>
                <a:cxn ang="0">
                  <a:pos x="78" y="110"/>
                </a:cxn>
                <a:cxn ang="0">
                  <a:pos x="92" y="92"/>
                </a:cxn>
                <a:cxn ang="0">
                  <a:pos x="92" y="77"/>
                </a:cxn>
                <a:cxn ang="0">
                  <a:pos x="81" y="79"/>
                </a:cxn>
                <a:cxn ang="0">
                  <a:pos x="65" y="88"/>
                </a:cxn>
                <a:cxn ang="0">
                  <a:pos x="53" y="115"/>
                </a:cxn>
                <a:cxn ang="0">
                  <a:pos x="56" y="48"/>
                </a:cxn>
                <a:cxn ang="0">
                  <a:pos x="68" y="45"/>
                </a:cxn>
                <a:cxn ang="0">
                  <a:pos x="85" y="37"/>
                </a:cxn>
                <a:cxn ang="0">
                  <a:pos x="97" y="17"/>
                </a:cxn>
                <a:cxn ang="0">
                  <a:pos x="97" y="0"/>
                </a:cxn>
                <a:cxn ang="0">
                  <a:pos x="84" y="3"/>
                </a:cxn>
                <a:cxn ang="0">
                  <a:pos x="65" y="14"/>
                </a:cxn>
                <a:cxn ang="0">
                  <a:pos x="50" y="45"/>
                </a:cxn>
                <a:cxn ang="0">
                  <a:pos x="47" y="35"/>
                </a:cxn>
                <a:cxn ang="0">
                  <a:pos x="38" y="18"/>
                </a:cxn>
                <a:cxn ang="0">
                  <a:pos x="16" y="3"/>
                </a:cxn>
                <a:cxn ang="0">
                  <a:pos x="2" y="3"/>
                </a:cxn>
                <a:cxn ang="0">
                  <a:pos x="6" y="19"/>
                </a:cxn>
                <a:cxn ang="0">
                  <a:pos x="19" y="38"/>
                </a:cxn>
                <a:cxn ang="0">
                  <a:pos x="47" y="48"/>
                </a:cxn>
                <a:cxn ang="0">
                  <a:pos x="47" y="132"/>
                </a:cxn>
                <a:cxn ang="0">
                  <a:pos x="42" y="118"/>
                </a:cxn>
                <a:cxn ang="0">
                  <a:pos x="26" y="103"/>
                </a:cxn>
                <a:cxn ang="0">
                  <a:pos x="12" y="103"/>
                </a:cxn>
                <a:cxn ang="0">
                  <a:pos x="16" y="116"/>
                </a:cxn>
                <a:cxn ang="0">
                  <a:pos x="26" y="132"/>
                </a:cxn>
                <a:cxn ang="0">
                  <a:pos x="47" y="141"/>
                </a:cxn>
                <a:cxn ang="0">
                  <a:pos x="53" y="228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/>
              <a:ahLst/>
              <a:cxnLst>
                <a:cxn ang="0">
                  <a:pos x="93" y="309"/>
                </a:cxn>
                <a:cxn ang="0">
                  <a:pos x="101" y="309"/>
                </a:cxn>
                <a:cxn ang="0">
                  <a:pos x="118" y="304"/>
                </a:cxn>
                <a:cxn ang="0">
                  <a:pos x="138" y="292"/>
                </a:cxn>
                <a:cxn ang="0">
                  <a:pos x="152" y="266"/>
                </a:cxn>
                <a:cxn ang="0">
                  <a:pos x="152" y="247"/>
                </a:cxn>
                <a:cxn ang="0">
                  <a:pos x="138" y="250"/>
                </a:cxn>
                <a:cxn ang="0">
                  <a:pos x="120" y="259"/>
                </a:cxn>
                <a:cxn ang="0">
                  <a:pos x="99" y="285"/>
                </a:cxn>
                <a:cxn ang="0">
                  <a:pos x="93" y="207"/>
                </a:cxn>
                <a:cxn ang="0">
                  <a:pos x="102" y="205"/>
                </a:cxn>
                <a:cxn ang="0">
                  <a:pos x="122" y="200"/>
                </a:cxn>
                <a:cxn ang="0">
                  <a:pos x="147" y="185"/>
                </a:cxn>
                <a:cxn ang="0">
                  <a:pos x="163" y="155"/>
                </a:cxn>
                <a:cxn ang="0">
                  <a:pos x="163" y="134"/>
                </a:cxn>
                <a:cxn ang="0">
                  <a:pos x="149" y="135"/>
                </a:cxn>
                <a:cxn ang="0">
                  <a:pos x="129" y="142"/>
                </a:cxn>
                <a:cxn ang="0">
                  <a:pos x="107" y="162"/>
                </a:cxn>
                <a:cxn ang="0">
                  <a:pos x="93" y="201"/>
                </a:cxn>
                <a:cxn ang="0">
                  <a:pos x="95" y="83"/>
                </a:cxn>
                <a:cxn ang="0">
                  <a:pos x="110" y="81"/>
                </a:cxn>
                <a:cxn ang="0">
                  <a:pos x="134" y="73"/>
                </a:cxn>
                <a:cxn ang="0">
                  <a:pos x="157" y="54"/>
                </a:cxn>
                <a:cxn ang="0">
                  <a:pos x="174" y="23"/>
                </a:cxn>
                <a:cxn ang="0">
                  <a:pos x="174" y="0"/>
                </a:cxn>
                <a:cxn ang="0">
                  <a:pos x="157" y="2"/>
                </a:cxn>
                <a:cxn ang="0">
                  <a:pos x="133" y="10"/>
                </a:cxn>
                <a:cxn ang="0">
                  <a:pos x="107" y="33"/>
                </a:cxn>
                <a:cxn ang="0">
                  <a:pos x="87" y="77"/>
                </a:cxn>
                <a:cxn ang="0">
                  <a:pos x="85" y="68"/>
                </a:cxn>
                <a:cxn ang="0">
                  <a:pos x="75" y="46"/>
                </a:cxn>
                <a:cxn ang="0">
                  <a:pos x="55" y="21"/>
                </a:cxn>
                <a:cxn ang="0">
                  <a:pos x="22" y="3"/>
                </a:cxn>
                <a:cxn ang="0">
                  <a:pos x="1" y="3"/>
                </a:cxn>
                <a:cxn ang="0">
                  <a:pos x="4" y="18"/>
                </a:cxn>
                <a:cxn ang="0">
                  <a:pos x="12" y="42"/>
                </a:cxn>
                <a:cxn ang="0">
                  <a:pos x="31" y="65"/>
                </a:cxn>
                <a:cxn ang="0">
                  <a:pos x="62" y="81"/>
                </a:cxn>
                <a:cxn ang="0">
                  <a:pos x="82" y="238"/>
                </a:cxn>
                <a:cxn ang="0">
                  <a:pos x="80" y="228"/>
                </a:cxn>
                <a:cxn ang="0">
                  <a:pos x="72" y="207"/>
                </a:cxn>
                <a:cxn ang="0">
                  <a:pos x="55" y="185"/>
                </a:cxn>
                <a:cxn ang="0">
                  <a:pos x="21" y="176"/>
                </a:cxn>
                <a:cxn ang="0">
                  <a:pos x="22" y="185"/>
                </a:cxn>
                <a:cxn ang="0">
                  <a:pos x="28" y="205"/>
                </a:cxn>
                <a:cxn ang="0">
                  <a:pos x="41" y="230"/>
                </a:cxn>
                <a:cxn ang="0">
                  <a:pos x="66" y="246"/>
                </a:cxn>
                <a:cxn ang="0">
                  <a:pos x="82" y="402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gray">
            <a:xfrm>
              <a:off x="2161" y="217"/>
              <a:ext cx="97" cy="373"/>
            </a:xfrm>
            <a:custGeom>
              <a:avLst/>
              <a:gdLst/>
              <a:ahLst/>
              <a:cxnLst>
                <a:cxn ang="0">
                  <a:pos x="52" y="237"/>
                </a:cxn>
                <a:cxn ang="0">
                  <a:pos x="59" y="237"/>
                </a:cxn>
                <a:cxn ang="0">
                  <a:pos x="74" y="232"/>
                </a:cxn>
                <a:cxn ang="0">
                  <a:pos x="90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1" y="197"/>
                </a:cxn>
                <a:cxn ang="0">
                  <a:pos x="56" y="215"/>
                </a:cxn>
                <a:cxn ang="0">
                  <a:pos x="52" y="147"/>
                </a:cxn>
                <a:cxn ang="0">
                  <a:pos x="59" y="147"/>
                </a:cxn>
                <a:cxn ang="0">
                  <a:pos x="74" y="141"/>
                </a:cxn>
                <a:cxn ang="0">
                  <a:pos x="90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1" y="109"/>
                </a:cxn>
                <a:cxn ang="0">
                  <a:pos x="56" y="126"/>
                </a:cxn>
                <a:cxn ang="0">
                  <a:pos x="52" y="46"/>
                </a:cxn>
                <a:cxn ang="0">
                  <a:pos x="51" y="37"/>
                </a:cxn>
                <a:cxn ang="0">
                  <a:pos x="45" y="23"/>
                </a:cxn>
                <a:cxn ang="0">
                  <a:pos x="32" y="6"/>
                </a:cxn>
                <a:cxn ang="0">
                  <a:pos x="6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3" y="43"/>
                </a:cxn>
                <a:cxn ang="0">
                  <a:pos x="45" y="113"/>
                </a:cxn>
                <a:cxn ang="0">
                  <a:pos x="45" y="106"/>
                </a:cxn>
                <a:cxn ang="0">
                  <a:pos x="40" y="90"/>
                </a:cxn>
                <a:cxn ang="0">
                  <a:pos x="27" y="75"/>
                </a:cxn>
                <a:cxn ang="0">
                  <a:pos x="1" y="67"/>
                </a:cxn>
                <a:cxn ang="0">
                  <a:pos x="0" y="75"/>
                </a:cxn>
                <a:cxn ang="0">
                  <a:pos x="2" y="91"/>
                </a:cxn>
                <a:cxn ang="0">
                  <a:pos x="14" y="109"/>
                </a:cxn>
                <a:cxn ang="0">
                  <a:pos x="45" y="118"/>
                </a:cxn>
                <a:cxn ang="0">
                  <a:pos x="45" y="207"/>
                </a:cxn>
                <a:cxn ang="0">
                  <a:pos x="43" y="195"/>
                </a:cxn>
                <a:cxn ang="0">
                  <a:pos x="33" y="182"/>
                </a:cxn>
                <a:cxn ang="0">
                  <a:pos x="12" y="175"/>
                </a:cxn>
                <a:cxn ang="0">
                  <a:pos x="10" y="182"/>
                </a:cxn>
                <a:cxn ang="0">
                  <a:pos x="13" y="197"/>
                </a:cxn>
                <a:cxn ang="0">
                  <a:pos x="29" y="211"/>
                </a:cxn>
                <a:cxn ang="0">
                  <a:pos x="45" y="373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gray">
            <a:xfrm>
              <a:off x="2708" y="217"/>
              <a:ext cx="97" cy="373"/>
            </a:xfrm>
            <a:custGeom>
              <a:avLst/>
              <a:gdLst/>
              <a:ahLst/>
              <a:cxnLst>
                <a:cxn ang="0">
                  <a:pos x="51" y="237"/>
                </a:cxn>
                <a:cxn ang="0">
                  <a:pos x="60" y="237"/>
                </a:cxn>
                <a:cxn ang="0">
                  <a:pos x="74" y="232"/>
                </a:cxn>
                <a:cxn ang="0">
                  <a:pos x="91" y="218"/>
                </a:cxn>
                <a:cxn ang="0">
                  <a:pos x="97" y="193"/>
                </a:cxn>
                <a:cxn ang="0">
                  <a:pos x="89" y="193"/>
                </a:cxn>
                <a:cxn ang="0">
                  <a:pos x="72" y="197"/>
                </a:cxn>
                <a:cxn ang="0">
                  <a:pos x="55" y="215"/>
                </a:cxn>
                <a:cxn ang="0">
                  <a:pos x="51" y="147"/>
                </a:cxn>
                <a:cxn ang="0">
                  <a:pos x="60" y="147"/>
                </a:cxn>
                <a:cxn ang="0">
                  <a:pos x="74" y="141"/>
                </a:cxn>
                <a:cxn ang="0">
                  <a:pos x="91" y="128"/>
                </a:cxn>
                <a:cxn ang="0">
                  <a:pos x="97" y="102"/>
                </a:cxn>
                <a:cxn ang="0">
                  <a:pos x="89" y="102"/>
                </a:cxn>
                <a:cxn ang="0">
                  <a:pos x="72" y="109"/>
                </a:cxn>
                <a:cxn ang="0">
                  <a:pos x="55" y="126"/>
                </a:cxn>
                <a:cxn ang="0">
                  <a:pos x="51" y="46"/>
                </a:cxn>
                <a:cxn ang="0">
                  <a:pos x="51" y="37"/>
                </a:cxn>
                <a:cxn ang="0">
                  <a:pos x="46" y="23"/>
                </a:cxn>
                <a:cxn ang="0">
                  <a:pos x="33" y="6"/>
                </a:cxn>
                <a:cxn ang="0">
                  <a:pos x="7" y="0"/>
                </a:cxn>
                <a:cxn ang="0">
                  <a:pos x="8" y="9"/>
                </a:cxn>
                <a:cxn ang="0">
                  <a:pos x="16" y="27"/>
                </a:cxn>
                <a:cxn ang="0">
                  <a:pos x="34" y="43"/>
                </a:cxn>
                <a:cxn ang="0">
                  <a:pos x="46" y="113"/>
                </a:cxn>
                <a:cxn ang="0">
                  <a:pos x="46" y="106"/>
                </a:cxn>
                <a:cxn ang="0">
                  <a:pos x="41" y="90"/>
                </a:cxn>
                <a:cxn ang="0">
                  <a:pos x="27" y="75"/>
                </a:cxn>
                <a:cxn ang="0">
                  <a:pos x="0" y="67"/>
                </a:cxn>
                <a:cxn ang="0">
                  <a:pos x="0" y="75"/>
                </a:cxn>
                <a:cxn ang="0">
                  <a:pos x="3" y="91"/>
                </a:cxn>
                <a:cxn ang="0">
                  <a:pos x="15" y="109"/>
                </a:cxn>
                <a:cxn ang="0">
                  <a:pos x="46" y="118"/>
                </a:cxn>
                <a:cxn ang="0">
                  <a:pos x="46" y="207"/>
                </a:cxn>
                <a:cxn ang="0">
                  <a:pos x="43" y="195"/>
                </a:cxn>
                <a:cxn ang="0">
                  <a:pos x="34" y="182"/>
                </a:cxn>
                <a:cxn ang="0">
                  <a:pos x="12" y="175"/>
                </a:cxn>
                <a:cxn ang="0">
                  <a:pos x="11" y="182"/>
                </a:cxn>
                <a:cxn ang="0">
                  <a:pos x="14" y="197"/>
                </a:cxn>
                <a:cxn ang="0">
                  <a:pos x="30" y="211"/>
                </a:cxn>
                <a:cxn ang="0">
                  <a:pos x="46" y="373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" name="Freeform 27" descr="Dark upward diagonal"/>
          <p:cNvSpPr>
            <a:spLocks/>
          </p:cNvSpPr>
          <p:nvPr/>
        </p:nvSpPr>
        <p:spPr bwMode="gray">
          <a:xfrm>
            <a:off x="85725" y="76200"/>
            <a:ext cx="8977313" cy="5000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5546" y="0"/>
              </a:cxn>
              <a:cxn ang="0">
                <a:pos x="5655" y="84"/>
              </a:cxn>
              <a:cxn ang="0">
                <a:pos x="5649" y="315"/>
              </a:cxn>
              <a:cxn ang="0">
                <a:pos x="1" y="314"/>
              </a:cxn>
              <a:cxn ang="0">
                <a:pos x="0" y="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pattFill prst="dkUpDiag">
            <a:fgClr>
              <a:schemeClr val="bg1">
                <a:alpha val="77000"/>
              </a:schemeClr>
            </a:fgClr>
            <a:bgClr>
              <a:schemeClr val="tx1">
                <a:alpha val="77000"/>
              </a:schemeClr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3" name="Group 74"/>
          <p:cNvGrpSpPr>
            <a:grpSpLocks/>
          </p:cNvGrpSpPr>
          <p:nvPr/>
        </p:nvGrpSpPr>
        <p:grpSpPr bwMode="auto">
          <a:xfrm>
            <a:off x="85725" y="854075"/>
            <a:ext cx="8982075" cy="1131888"/>
            <a:chOff x="54" y="538"/>
            <a:chExt cx="5658" cy="713"/>
          </a:xfrm>
        </p:grpSpPr>
        <p:sp>
          <p:nvSpPr>
            <p:cNvPr id="33" name="Freeform 30"/>
            <p:cNvSpPr>
              <a:spLocks/>
            </p:cNvSpPr>
            <p:nvPr userDrawn="1"/>
          </p:nvSpPr>
          <p:spPr bwMode="gray">
            <a:xfrm>
              <a:off x="54" y="736"/>
              <a:ext cx="5658" cy="51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46" y="0"/>
                </a:cxn>
                <a:cxn ang="0">
                  <a:pos x="5446" y="312"/>
                </a:cxn>
                <a:cxn ang="0">
                  <a:pos x="5446" y="451"/>
                </a:cxn>
                <a:cxn ang="0">
                  <a:pos x="1512" y="443"/>
                </a:cxn>
                <a:cxn ang="0">
                  <a:pos x="1288" y="584"/>
                </a:cxn>
                <a:cxn ang="0">
                  <a:pos x="0" y="590"/>
                </a:cxn>
                <a:cxn ang="0">
                  <a:pos x="0" y="0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Freeform 31"/>
            <p:cNvSpPr>
              <a:spLocks/>
            </p:cNvSpPr>
            <p:nvPr userDrawn="1"/>
          </p:nvSpPr>
          <p:spPr bwMode="gray">
            <a:xfrm>
              <a:off x="54" y="538"/>
              <a:ext cx="5658" cy="65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5657" y="0"/>
                </a:cxn>
                <a:cxn ang="0">
                  <a:pos x="5658" y="534"/>
                </a:cxn>
                <a:cxn ang="0">
                  <a:pos x="1553" y="528"/>
                </a:cxn>
                <a:cxn ang="0">
                  <a:pos x="1317" y="651"/>
                </a:cxn>
                <a:cxn ang="0">
                  <a:pos x="0" y="655"/>
                </a:cxn>
                <a:cxn ang="0">
                  <a:pos x="1" y="0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Freeform 32"/>
            <p:cNvSpPr>
              <a:spLocks/>
            </p:cNvSpPr>
            <p:nvPr userDrawn="1"/>
          </p:nvSpPr>
          <p:spPr bwMode="gray">
            <a:xfrm>
              <a:off x="54" y="1062"/>
              <a:ext cx="1496" cy="98"/>
            </a:xfrm>
            <a:custGeom>
              <a:avLst/>
              <a:gdLst/>
              <a:ahLst/>
              <a:cxnLst>
                <a:cxn ang="0">
                  <a:pos x="1440" y="1"/>
                </a:cxn>
                <a:cxn ang="0">
                  <a:pos x="1261" y="112"/>
                </a:cxn>
                <a:cxn ang="0">
                  <a:pos x="0" y="110"/>
                </a:cxn>
                <a:cxn ang="0">
                  <a:pos x="0" y="49"/>
                </a:cxn>
                <a:cxn ang="0">
                  <a:pos x="1069" y="50"/>
                </a:cxn>
                <a:cxn ang="0">
                  <a:pos x="1142" y="0"/>
                </a:cxn>
                <a:cxn ang="0">
                  <a:pos x="1440" y="1"/>
                </a:cxn>
              </a:cxnLst>
              <a:rect l="0" t="0" r="r" b="b"/>
              <a:pathLst>
                <a:path w="1440" h="112">
                  <a:moveTo>
                    <a:pt x="1440" y="1"/>
                  </a:moveTo>
                  <a:lnTo>
                    <a:pt x="1261" y="112"/>
                  </a:lnTo>
                  <a:lnTo>
                    <a:pt x="0" y="110"/>
                  </a:lnTo>
                  <a:lnTo>
                    <a:pt x="0" y="49"/>
                  </a:lnTo>
                  <a:lnTo>
                    <a:pt x="1069" y="50"/>
                  </a:lnTo>
                  <a:lnTo>
                    <a:pt x="1142" y="0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6" name="Rectangle 33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7" name="Rectangle 38" descr="1"/>
          <p:cNvSpPr>
            <a:spLocks noChangeArrowheads="1"/>
          </p:cNvSpPr>
          <p:nvPr/>
        </p:nvSpPr>
        <p:spPr bwMode="gray">
          <a:xfrm>
            <a:off x="4067175" y="4497388"/>
            <a:ext cx="741363" cy="742950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8" name="Rectangle 40" descr="7"/>
          <p:cNvSpPr>
            <a:spLocks noChangeArrowheads="1"/>
          </p:cNvSpPr>
          <p:nvPr/>
        </p:nvSpPr>
        <p:spPr bwMode="gray">
          <a:xfrm>
            <a:off x="3275013" y="5314950"/>
            <a:ext cx="742950" cy="742950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9" name="Rectangle 42"/>
          <p:cNvSpPr>
            <a:spLocks noChangeArrowheads="1"/>
          </p:cNvSpPr>
          <p:nvPr/>
        </p:nvSpPr>
        <p:spPr bwMode="gray">
          <a:xfrm>
            <a:off x="3282950" y="4510088"/>
            <a:ext cx="741363" cy="744537"/>
          </a:xfrm>
          <a:prstGeom prst="rect">
            <a:avLst/>
          </a:prstGeom>
          <a:solidFill>
            <a:srgbClr val="D7D7D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" name="Rectangle 37" descr="6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" name="Rectangle 49"/>
          <p:cNvSpPr>
            <a:spLocks noChangeArrowheads="1"/>
          </p:cNvSpPr>
          <p:nvPr/>
        </p:nvSpPr>
        <p:spPr bwMode="gray">
          <a:xfrm>
            <a:off x="1703388" y="451167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2" name="Rectangle 50"/>
          <p:cNvSpPr>
            <a:spLocks noChangeArrowheads="1"/>
          </p:cNvSpPr>
          <p:nvPr/>
        </p:nvSpPr>
        <p:spPr bwMode="gray">
          <a:xfrm>
            <a:off x="128588" y="4511675"/>
            <a:ext cx="741362" cy="74295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3" name="Rectangle 52"/>
          <p:cNvSpPr>
            <a:spLocks noChangeArrowheads="1"/>
          </p:cNvSpPr>
          <p:nvPr/>
        </p:nvSpPr>
        <p:spPr bwMode="gray">
          <a:xfrm>
            <a:off x="2492375" y="5314950"/>
            <a:ext cx="742950" cy="7429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44" name="Picture 43" descr="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gray">
          <a:xfrm>
            <a:off x="130175" y="2911475"/>
            <a:ext cx="1347788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70" descr="2"/>
          <p:cNvSpPr>
            <a:spLocks noChangeArrowheads="1"/>
          </p:cNvSpPr>
          <p:nvPr/>
        </p:nvSpPr>
        <p:spPr bwMode="gray">
          <a:xfrm>
            <a:off x="1701800" y="3705225"/>
            <a:ext cx="744538" cy="742950"/>
          </a:xfrm>
          <a:prstGeom prst="rect">
            <a:avLst/>
          </a:prstGeom>
          <a:blipFill dpi="0" rotWithShape="1">
            <a:blip r:embed="rId8" cstate="email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819400"/>
            <a:ext cx="6019800" cy="1470025"/>
          </a:xfrm>
          <a:prstGeom prst="rect">
            <a:avLst/>
          </a:prstGeom>
        </p:spPr>
        <p:txBody>
          <a:bodyPr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33525"/>
            <a:ext cx="8229600" cy="5019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715140" y="6613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36CD1CA-658C-44F5-9B34-589AA70933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715140" y="6613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66914F-BA4F-4C00-BD61-618EE3EE686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715140" y="6613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C964AA7-5DE5-4D01-8EFA-827830A990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6715140" y="6613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4B439A8-482B-4BAB-B02F-E2C663391DA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715140" y="6613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4E69D0-96AE-4EAF-8B08-9DF4048CFC8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500034" y="1285860"/>
            <a:ext cx="8458200" cy="239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715140" y="6613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C984A74-D98B-439C-ACE6-CDAB3A26FE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715140" y="6613525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C89658D-FD53-48CE-B79B-E28BC0D4F34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pic>
        <p:nvPicPr>
          <p:cNvPr id="10" name="Рисунок 9" descr="Эмблема.gif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8104921" y="357166"/>
            <a:ext cx="720901" cy="79332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http://gimn56.tsu.ru/img/upload/1412047684.jpg"/>
          <p:cNvPicPr>
            <a:picLocks noChangeAspect="1" noChangeArrowheads="1"/>
          </p:cNvPicPr>
          <p:nvPr userDrawn="1"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7858148" y="52620"/>
            <a:ext cx="1214446" cy="304546"/>
          </a:xfrm>
          <a:prstGeom prst="rect">
            <a:avLst/>
          </a:prstGeom>
          <a:noFill/>
        </p:spPr>
      </p:pic>
      <p:pic>
        <p:nvPicPr>
          <p:cNvPr id="1050" name="Picture 26" descr="02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7572396" y="357166"/>
            <a:ext cx="1066800" cy="10477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gimn56.tsu.ru/" TargetMode="External"/><Relationship Id="rId2" Type="http://schemas.openxmlformats.org/officeDocument/2006/relationships/hyperlink" Target="mailto:chechina28@mail.r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Microsoft_Office_PowerPoint1.sl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42910" y="3857628"/>
            <a:ext cx="8162650" cy="2116236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Проектная деятельность  школьников в рамках экологического образования с использованием </a:t>
            </a:r>
            <a:b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лабораторий «Научных развлечений» </a:t>
            </a:r>
            <a:b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компании  «Школьный мир»</a:t>
            </a:r>
            <a:b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 соответствии с требованиями ФГОС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455127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Чечина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Елена Васильевна,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биологии и химии </a:t>
            </a:r>
          </a:p>
          <a:p>
            <a:pPr algn="ctr"/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МАОУ гимназия №56 г. Томска</a:t>
            </a:r>
            <a:endParaRPr lang="ru-RU" sz="24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6286520"/>
            <a:ext cx="2214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Томск - 2014</a:t>
            </a:r>
            <a:endParaRPr lang="ru-RU" sz="24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276873"/>
            <a:ext cx="6019800" cy="223224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6600"/>
                </a:solidFill>
              </a:rPr>
              <a:t>Определение </a:t>
            </a:r>
            <a:r>
              <a:rPr lang="ru-RU" sz="2800" b="1" dirty="0" err="1" smtClean="0">
                <a:solidFill>
                  <a:srgbClr val="006600"/>
                </a:solidFill>
              </a:rPr>
              <a:t>трофности</a:t>
            </a:r>
            <a:r>
              <a:rPr lang="ru-RU" sz="2800" b="1" dirty="0" smtClean="0">
                <a:solidFill>
                  <a:srgbClr val="006600"/>
                </a:solidFill>
              </a:rPr>
              <a:t> </a:t>
            </a:r>
            <a:br>
              <a:rPr lang="ru-RU" sz="2800" b="1" dirty="0" smtClean="0">
                <a:solidFill>
                  <a:srgbClr val="006600"/>
                </a:solidFill>
              </a:rPr>
            </a:br>
            <a:r>
              <a:rPr lang="ru-RU" sz="2800" b="1" dirty="0" smtClean="0">
                <a:solidFill>
                  <a:srgbClr val="006600"/>
                </a:solidFill>
              </a:rPr>
              <a:t> озера Боярского</a:t>
            </a:r>
            <a:r>
              <a:rPr lang="ru-RU" sz="2800" dirty="0" smtClean="0">
                <a:solidFill>
                  <a:srgbClr val="006600"/>
                </a:solidFill>
              </a:rPr>
              <a:t/>
            </a:r>
            <a:br>
              <a:rPr lang="ru-RU" sz="2800" dirty="0" smtClean="0">
                <a:solidFill>
                  <a:srgbClr val="006600"/>
                </a:solidFill>
              </a:rPr>
            </a:br>
            <a:r>
              <a:rPr lang="ru-RU" sz="2800" b="1" dirty="0" smtClean="0">
                <a:solidFill>
                  <a:srgbClr val="006600"/>
                </a:solidFill>
              </a:rPr>
              <a:t>по высшей водной растительности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076056" y="4581128"/>
            <a:ext cx="4001032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Выполнил обучающийся 10 класса</a:t>
            </a:r>
          </a:p>
          <a:p>
            <a:pPr>
              <a:defRPr/>
            </a:pP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Чечин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Василий </a:t>
            </a:r>
          </a:p>
          <a:p>
            <a:pPr>
              <a:defRPr/>
            </a:pP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Руководитель учитель биологии</a:t>
            </a:r>
          </a:p>
          <a:p>
            <a:pPr>
              <a:defRPr/>
            </a:pP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Чечина  </a:t>
            </a:r>
            <a:r>
              <a: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Елена 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Васильевна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C:\Documents and Settings\Notebook\Мои документы\Загрузки\126382126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857250"/>
            <a:ext cx="8763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49636" y="928688"/>
            <a:ext cx="606236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6600"/>
                </a:solidFill>
              </a:rPr>
              <a:t>МУНИЦИПАЛЬНОЕ АВТОНОМНОЕ ОБЩЕОБРАЗОВАТЕЛЬНОЕ</a:t>
            </a:r>
          </a:p>
          <a:p>
            <a:pPr algn="ctr">
              <a:defRPr/>
            </a:pPr>
            <a:r>
              <a:rPr lang="ru-RU" dirty="0">
                <a:solidFill>
                  <a:srgbClr val="006600"/>
                </a:solidFill>
              </a:rPr>
              <a:t>УЧРЕЖДЕНИЕ ГИМНАЗИЯ №56 г.ТОМСКА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229600" cy="746125"/>
          </a:xfrm>
        </p:spPr>
        <p:txBody>
          <a:bodyPr>
            <a:normAutofit/>
          </a:bodyPr>
          <a:lstStyle/>
          <a:p>
            <a:r>
              <a:rPr lang="ru-RU" sz="3000" b="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Лаборатория по экологическому мониторингу</a:t>
            </a:r>
            <a:endParaRPr lang="ru-RU" sz="3000" b="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Vasya\Desktop\Фото к интел\SAM_26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571612"/>
            <a:ext cx="7643866" cy="4299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1" name="Picture 3" descr="L:\фото лабораторий\SAM_26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4786322"/>
            <a:ext cx="3214678" cy="1808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6143644"/>
            <a:ext cx="1857388" cy="53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428860" y="6215082"/>
            <a:ext cx="2561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http://td-school.ru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Vasya\Desktop\Фото к интел\SAM_22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8" y="4857760"/>
            <a:ext cx="3071834" cy="1727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7" name="Picture 3" descr="C:\Users\Vasya\Desktop\Фото к интел\SAM_273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893346"/>
            <a:ext cx="4786346" cy="2692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14282" y="428604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Экологические 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проекты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4" descr="L:\Вася Водный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445524">
            <a:off x="5139151" y="1856876"/>
            <a:ext cx="1709800" cy="2431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L:\Вася Юные дарования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083434">
            <a:off x="6898580" y="1915890"/>
            <a:ext cx="1676391" cy="2371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L:\Чечин Чтения Вернадского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85852" y="1571612"/>
            <a:ext cx="2928926" cy="2092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L:\фото лабораторий\SAM_26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643050"/>
            <a:ext cx="5715008" cy="32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79" name="Picture 3" descr="L:\фото лабораторий\SAM_26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3786190"/>
            <a:ext cx="4572032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6143644"/>
            <a:ext cx="1857388" cy="53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428860" y="6215082"/>
            <a:ext cx="2561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http://td-school.ru</a:t>
            </a:r>
            <a:endParaRPr lang="ru-RU" sz="240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229600" cy="746125"/>
          </a:xfrm>
        </p:spPr>
        <p:txBody>
          <a:bodyPr>
            <a:normAutofit/>
          </a:bodyPr>
          <a:lstStyle/>
          <a:p>
            <a:r>
              <a:rPr lang="ru-RU" sz="4000" b="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Наборы для проектной деятельности</a:t>
            </a:r>
            <a:endParaRPr lang="ru-RU" sz="4000" b="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L:\фото лабораторий\SAM_26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1857364"/>
            <a:ext cx="3556024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28" name="Picture 4" descr="L:\фото лабораторий\SAM_26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4214818"/>
            <a:ext cx="3683025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1406" y="357166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Наборы для проектной деятельности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6143644"/>
            <a:ext cx="1857388" cy="53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786050" y="6215082"/>
            <a:ext cx="2561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http://td-school.ru</a:t>
            </a:r>
            <a:endParaRPr lang="ru-RU" sz="2400" dirty="0"/>
          </a:p>
        </p:txBody>
      </p:sp>
      <p:pic>
        <p:nvPicPr>
          <p:cNvPr id="10" name="Picture 2" descr="C:\Users\Vasya\Desktop\Фото к интел\SAM_271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2214554"/>
            <a:ext cx="4529227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gray">
          <a:xfrm flipV="1">
            <a:off x="1115616" y="692696"/>
            <a:ext cx="6819900" cy="4975225"/>
          </a:xfrm>
          <a:custGeom>
            <a:avLst/>
            <a:gdLst>
              <a:gd name="G0" fmla="+- 9915 0 0"/>
              <a:gd name="G1" fmla="+- -11780953 0 0"/>
              <a:gd name="G2" fmla="+- 0 0 -11780953"/>
              <a:gd name="T0" fmla="*/ 0 256 1"/>
              <a:gd name="T1" fmla="*/ 180 256 1"/>
              <a:gd name="G3" fmla="+- -11780953 T0 T1"/>
              <a:gd name="T2" fmla="*/ 0 256 1"/>
              <a:gd name="T3" fmla="*/ 90 256 1"/>
              <a:gd name="G4" fmla="+- -11780953 T2 T3"/>
              <a:gd name="G5" fmla="*/ G4 2 1"/>
              <a:gd name="T4" fmla="*/ 90 256 1"/>
              <a:gd name="T5" fmla="*/ 0 256 1"/>
              <a:gd name="G6" fmla="+- -11780953 T4 T5"/>
              <a:gd name="G7" fmla="*/ G6 2 1"/>
              <a:gd name="G8" fmla="abs -11780953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915"/>
              <a:gd name="G18" fmla="*/ 9915 1 2"/>
              <a:gd name="G19" fmla="+- G18 5400 0"/>
              <a:gd name="G20" fmla="cos G19 -11780953"/>
              <a:gd name="G21" fmla="sin G19 -11780953"/>
              <a:gd name="G22" fmla="+- G20 10800 0"/>
              <a:gd name="G23" fmla="+- G21 10800 0"/>
              <a:gd name="G24" fmla="+- 10800 0 G20"/>
              <a:gd name="G25" fmla="+- 9915 10800 0"/>
              <a:gd name="G26" fmla="?: G9 G17 G25"/>
              <a:gd name="G27" fmla="?: G9 0 21600"/>
              <a:gd name="G28" fmla="cos 10800 -11780953"/>
              <a:gd name="G29" fmla="sin 10800 -11780953"/>
              <a:gd name="G30" fmla="sin 9915 -11780953"/>
              <a:gd name="G31" fmla="+- G28 10800 0"/>
              <a:gd name="G32" fmla="+- G29 10800 0"/>
              <a:gd name="G33" fmla="+- G30 10800 0"/>
              <a:gd name="G34" fmla="?: G4 0 G31"/>
              <a:gd name="G35" fmla="?: -11780953 G34 0"/>
              <a:gd name="G36" fmla="?: G6 G35 G31"/>
              <a:gd name="G37" fmla="+- 21600 0 G36"/>
              <a:gd name="G38" fmla="?: G4 0 G33"/>
              <a:gd name="G39" fmla="?: -11780953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42 w 21600"/>
              <a:gd name="T15" fmla="*/ 10757 h 21600"/>
              <a:gd name="T16" fmla="*/ 10800 w 21600"/>
              <a:gd name="T17" fmla="*/ 885 h 21600"/>
              <a:gd name="T18" fmla="*/ 21158 w 21600"/>
              <a:gd name="T19" fmla="*/ 1075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885" y="10759"/>
                </a:moveTo>
                <a:cubicBezTo>
                  <a:pt x="907" y="5299"/>
                  <a:pt x="5340" y="884"/>
                  <a:pt x="10800" y="885"/>
                </a:cubicBezTo>
                <a:cubicBezTo>
                  <a:pt x="16259" y="885"/>
                  <a:pt x="20692" y="5299"/>
                  <a:pt x="20714" y="10759"/>
                </a:cubicBezTo>
                <a:lnTo>
                  <a:pt x="21599" y="10755"/>
                </a:lnTo>
                <a:cubicBezTo>
                  <a:pt x="21575" y="4808"/>
                  <a:pt x="16747" y="-1"/>
                  <a:pt x="10799" y="0"/>
                </a:cubicBezTo>
                <a:cubicBezTo>
                  <a:pt x="4852" y="0"/>
                  <a:pt x="24" y="4808"/>
                  <a:pt x="0" y="10755"/>
                </a:cubicBez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69804"/>
                  <a:invGamma/>
                  <a:alpha val="30000"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69804"/>
                  <a:invGamma/>
                  <a:alpha val="3000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gray">
          <a:xfrm flipV="1">
            <a:off x="1691680" y="1052736"/>
            <a:ext cx="5792569" cy="4225676"/>
          </a:xfrm>
          <a:custGeom>
            <a:avLst/>
            <a:gdLst>
              <a:gd name="G0" fmla="+- 9915 0 0"/>
              <a:gd name="G1" fmla="+- -11780953 0 0"/>
              <a:gd name="G2" fmla="+- 0 0 -11780953"/>
              <a:gd name="T0" fmla="*/ 0 256 1"/>
              <a:gd name="T1" fmla="*/ 180 256 1"/>
              <a:gd name="G3" fmla="+- -11780953 T0 T1"/>
              <a:gd name="T2" fmla="*/ 0 256 1"/>
              <a:gd name="T3" fmla="*/ 90 256 1"/>
              <a:gd name="G4" fmla="+- -11780953 T2 T3"/>
              <a:gd name="G5" fmla="*/ G4 2 1"/>
              <a:gd name="T4" fmla="*/ 90 256 1"/>
              <a:gd name="T5" fmla="*/ 0 256 1"/>
              <a:gd name="G6" fmla="+- -11780953 T4 T5"/>
              <a:gd name="G7" fmla="*/ G6 2 1"/>
              <a:gd name="G8" fmla="abs -11780953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915"/>
              <a:gd name="G18" fmla="*/ 9915 1 2"/>
              <a:gd name="G19" fmla="+- G18 5400 0"/>
              <a:gd name="G20" fmla="cos G19 -11780953"/>
              <a:gd name="G21" fmla="sin G19 -11780953"/>
              <a:gd name="G22" fmla="+- G20 10800 0"/>
              <a:gd name="G23" fmla="+- G21 10800 0"/>
              <a:gd name="G24" fmla="+- 10800 0 G20"/>
              <a:gd name="G25" fmla="+- 9915 10800 0"/>
              <a:gd name="G26" fmla="?: G9 G17 G25"/>
              <a:gd name="G27" fmla="?: G9 0 21600"/>
              <a:gd name="G28" fmla="cos 10800 -11780953"/>
              <a:gd name="G29" fmla="sin 10800 -11780953"/>
              <a:gd name="G30" fmla="sin 9915 -11780953"/>
              <a:gd name="G31" fmla="+- G28 10800 0"/>
              <a:gd name="G32" fmla="+- G29 10800 0"/>
              <a:gd name="G33" fmla="+- G30 10800 0"/>
              <a:gd name="G34" fmla="?: G4 0 G31"/>
              <a:gd name="G35" fmla="?: -11780953 G34 0"/>
              <a:gd name="G36" fmla="?: G6 G35 G31"/>
              <a:gd name="G37" fmla="+- 21600 0 G36"/>
              <a:gd name="G38" fmla="?: G4 0 G33"/>
              <a:gd name="G39" fmla="?: -11780953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42 w 21600"/>
              <a:gd name="T15" fmla="*/ 10757 h 21600"/>
              <a:gd name="T16" fmla="*/ 10800 w 21600"/>
              <a:gd name="T17" fmla="*/ 885 h 21600"/>
              <a:gd name="T18" fmla="*/ 21158 w 21600"/>
              <a:gd name="T19" fmla="*/ 1075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885" y="10759"/>
                </a:moveTo>
                <a:cubicBezTo>
                  <a:pt x="907" y="5299"/>
                  <a:pt x="5340" y="884"/>
                  <a:pt x="10800" y="885"/>
                </a:cubicBezTo>
                <a:cubicBezTo>
                  <a:pt x="16259" y="885"/>
                  <a:pt x="20692" y="5299"/>
                  <a:pt x="20714" y="10759"/>
                </a:cubicBezTo>
                <a:lnTo>
                  <a:pt x="21599" y="10755"/>
                </a:lnTo>
                <a:cubicBezTo>
                  <a:pt x="21575" y="4808"/>
                  <a:pt x="16747" y="-1"/>
                  <a:pt x="10799" y="0"/>
                </a:cubicBezTo>
                <a:cubicBezTo>
                  <a:pt x="4852" y="0"/>
                  <a:pt x="24" y="4808"/>
                  <a:pt x="0" y="10755"/>
                </a:cubicBez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69804"/>
                  <a:invGamma/>
                  <a:alpha val="30000"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69804"/>
                  <a:invGamma/>
                  <a:alpha val="3000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gray">
          <a:xfrm flipV="1">
            <a:off x="2032312" y="1320536"/>
            <a:ext cx="4975445" cy="3629005"/>
          </a:xfrm>
          <a:custGeom>
            <a:avLst/>
            <a:gdLst>
              <a:gd name="G0" fmla="+- 9915 0 0"/>
              <a:gd name="G1" fmla="+- -11780953 0 0"/>
              <a:gd name="G2" fmla="+- 0 0 -11780953"/>
              <a:gd name="T0" fmla="*/ 0 256 1"/>
              <a:gd name="T1" fmla="*/ 180 256 1"/>
              <a:gd name="G3" fmla="+- -11780953 T0 T1"/>
              <a:gd name="T2" fmla="*/ 0 256 1"/>
              <a:gd name="T3" fmla="*/ 90 256 1"/>
              <a:gd name="G4" fmla="+- -11780953 T2 T3"/>
              <a:gd name="G5" fmla="*/ G4 2 1"/>
              <a:gd name="T4" fmla="*/ 90 256 1"/>
              <a:gd name="T5" fmla="*/ 0 256 1"/>
              <a:gd name="G6" fmla="+- -11780953 T4 T5"/>
              <a:gd name="G7" fmla="*/ G6 2 1"/>
              <a:gd name="G8" fmla="abs -11780953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915"/>
              <a:gd name="G18" fmla="*/ 9915 1 2"/>
              <a:gd name="G19" fmla="+- G18 5400 0"/>
              <a:gd name="G20" fmla="cos G19 -11780953"/>
              <a:gd name="G21" fmla="sin G19 -11780953"/>
              <a:gd name="G22" fmla="+- G20 10800 0"/>
              <a:gd name="G23" fmla="+- G21 10800 0"/>
              <a:gd name="G24" fmla="+- 10800 0 G20"/>
              <a:gd name="G25" fmla="+- 9915 10800 0"/>
              <a:gd name="G26" fmla="?: G9 G17 G25"/>
              <a:gd name="G27" fmla="?: G9 0 21600"/>
              <a:gd name="G28" fmla="cos 10800 -11780953"/>
              <a:gd name="G29" fmla="sin 10800 -11780953"/>
              <a:gd name="G30" fmla="sin 9915 -11780953"/>
              <a:gd name="G31" fmla="+- G28 10800 0"/>
              <a:gd name="G32" fmla="+- G29 10800 0"/>
              <a:gd name="G33" fmla="+- G30 10800 0"/>
              <a:gd name="G34" fmla="?: G4 0 G31"/>
              <a:gd name="G35" fmla="?: -11780953 G34 0"/>
              <a:gd name="G36" fmla="?: G6 G35 G31"/>
              <a:gd name="G37" fmla="+- 21600 0 G36"/>
              <a:gd name="G38" fmla="?: G4 0 G33"/>
              <a:gd name="G39" fmla="?: -11780953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42 w 21600"/>
              <a:gd name="T15" fmla="*/ 10757 h 21600"/>
              <a:gd name="T16" fmla="*/ 10800 w 21600"/>
              <a:gd name="T17" fmla="*/ 885 h 21600"/>
              <a:gd name="T18" fmla="*/ 21158 w 21600"/>
              <a:gd name="T19" fmla="*/ 1075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885" y="10759"/>
                </a:moveTo>
                <a:cubicBezTo>
                  <a:pt x="907" y="5299"/>
                  <a:pt x="5340" y="884"/>
                  <a:pt x="10800" y="885"/>
                </a:cubicBezTo>
                <a:cubicBezTo>
                  <a:pt x="16259" y="885"/>
                  <a:pt x="20692" y="5299"/>
                  <a:pt x="20714" y="10759"/>
                </a:cubicBezTo>
                <a:lnTo>
                  <a:pt x="21599" y="10755"/>
                </a:lnTo>
                <a:cubicBezTo>
                  <a:pt x="21575" y="4808"/>
                  <a:pt x="16747" y="-1"/>
                  <a:pt x="10799" y="0"/>
                </a:cubicBezTo>
                <a:cubicBezTo>
                  <a:pt x="4852" y="0"/>
                  <a:pt x="24" y="4808"/>
                  <a:pt x="0" y="10755"/>
                </a:cubicBez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69804"/>
                  <a:invGamma/>
                  <a:alpha val="30000"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69804"/>
                  <a:invGamma/>
                  <a:alpha val="3000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gray">
          <a:xfrm flipV="1">
            <a:off x="2577588" y="1838541"/>
            <a:ext cx="3807448" cy="2777042"/>
          </a:xfrm>
          <a:custGeom>
            <a:avLst/>
            <a:gdLst>
              <a:gd name="G0" fmla="+- 9915 0 0"/>
              <a:gd name="G1" fmla="+- -11780953 0 0"/>
              <a:gd name="G2" fmla="+- 0 0 -11780953"/>
              <a:gd name="T0" fmla="*/ 0 256 1"/>
              <a:gd name="T1" fmla="*/ 180 256 1"/>
              <a:gd name="G3" fmla="+- -11780953 T0 T1"/>
              <a:gd name="T2" fmla="*/ 0 256 1"/>
              <a:gd name="T3" fmla="*/ 90 256 1"/>
              <a:gd name="G4" fmla="+- -11780953 T2 T3"/>
              <a:gd name="G5" fmla="*/ G4 2 1"/>
              <a:gd name="T4" fmla="*/ 90 256 1"/>
              <a:gd name="T5" fmla="*/ 0 256 1"/>
              <a:gd name="G6" fmla="+- -11780953 T4 T5"/>
              <a:gd name="G7" fmla="*/ G6 2 1"/>
              <a:gd name="G8" fmla="abs -11780953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915"/>
              <a:gd name="G18" fmla="*/ 9915 1 2"/>
              <a:gd name="G19" fmla="+- G18 5400 0"/>
              <a:gd name="G20" fmla="cos G19 -11780953"/>
              <a:gd name="G21" fmla="sin G19 -11780953"/>
              <a:gd name="G22" fmla="+- G20 10800 0"/>
              <a:gd name="G23" fmla="+- G21 10800 0"/>
              <a:gd name="G24" fmla="+- 10800 0 G20"/>
              <a:gd name="G25" fmla="+- 9915 10800 0"/>
              <a:gd name="G26" fmla="?: G9 G17 G25"/>
              <a:gd name="G27" fmla="?: G9 0 21600"/>
              <a:gd name="G28" fmla="cos 10800 -11780953"/>
              <a:gd name="G29" fmla="sin 10800 -11780953"/>
              <a:gd name="G30" fmla="sin 9915 -11780953"/>
              <a:gd name="G31" fmla="+- G28 10800 0"/>
              <a:gd name="G32" fmla="+- G29 10800 0"/>
              <a:gd name="G33" fmla="+- G30 10800 0"/>
              <a:gd name="G34" fmla="?: G4 0 G31"/>
              <a:gd name="G35" fmla="?: -11780953 G34 0"/>
              <a:gd name="G36" fmla="?: G6 G35 G31"/>
              <a:gd name="G37" fmla="+- 21600 0 G36"/>
              <a:gd name="G38" fmla="?: G4 0 G33"/>
              <a:gd name="G39" fmla="?: -11780953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42 w 21600"/>
              <a:gd name="T15" fmla="*/ 10757 h 21600"/>
              <a:gd name="T16" fmla="*/ 10800 w 21600"/>
              <a:gd name="T17" fmla="*/ 885 h 21600"/>
              <a:gd name="T18" fmla="*/ 21158 w 21600"/>
              <a:gd name="T19" fmla="*/ 1075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885" y="10759"/>
                </a:moveTo>
                <a:cubicBezTo>
                  <a:pt x="907" y="5299"/>
                  <a:pt x="5340" y="884"/>
                  <a:pt x="10800" y="885"/>
                </a:cubicBezTo>
                <a:cubicBezTo>
                  <a:pt x="16259" y="885"/>
                  <a:pt x="20692" y="5299"/>
                  <a:pt x="20714" y="10759"/>
                </a:cubicBezTo>
                <a:lnTo>
                  <a:pt x="21599" y="10755"/>
                </a:lnTo>
                <a:cubicBezTo>
                  <a:pt x="21575" y="4808"/>
                  <a:pt x="16747" y="-1"/>
                  <a:pt x="10799" y="0"/>
                </a:cubicBezTo>
                <a:cubicBezTo>
                  <a:pt x="4852" y="0"/>
                  <a:pt x="24" y="4808"/>
                  <a:pt x="0" y="10755"/>
                </a:cubicBez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69804"/>
                  <a:invGamma/>
                  <a:alpha val="30000"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69804"/>
                  <a:invGamma/>
                  <a:alpha val="3000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Рисунок 9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2376264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628800"/>
            <a:ext cx="2232248" cy="2057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 descr="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4077072"/>
            <a:ext cx="2494409" cy="1876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71406" y="357166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Примеры проектов </a:t>
            </a:r>
            <a:r>
              <a:rPr lang="ru-RU" sz="4000" kern="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 микробиологии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gray">
          <a:xfrm>
            <a:off x="2195736" y="5589240"/>
            <a:ext cx="1944216" cy="648072"/>
          </a:xfrm>
          <a:prstGeom prst="roundRect">
            <a:avLst>
              <a:gd name="adj" fmla="val 26185"/>
            </a:avLst>
          </a:prstGeom>
          <a:gradFill rotWithShape="1">
            <a:gsLst>
              <a:gs pos="0">
                <a:schemeClr val="hlink">
                  <a:gamma/>
                  <a:shade val="7607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76078"/>
                  <a:invGamma/>
                </a:schemeClr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round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Эксперимент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gray">
          <a:xfrm>
            <a:off x="179512" y="3284984"/>
            <a:ext cx="1944216" cy="1008112"/>
          </a:xfrm>
          <a:prstGeom prst="roundRect">
            <a:avLst>
              <a:gd name="adj" fmla="val 26185"/>
            </a:avLst>
          </a:prstGeom>
          <a:gradFill rotWithShape="1">
            <a:gsLst>
              <a:gs pos="0">
                <a:schemeClr val="hlink">
                  <a:gamma/>
                  <a:shade val="7607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76078"/>
                  <a:invGamma/>
                </a:schemeClr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round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Проблема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Гипотеза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Данные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gray">
          <a:xfrm>
            <a:off x="6516216" y="3356992"/>
            <a:ext cx="2483768" cy="648072"/>
          </a:xfrm>
          <a:prstGeom prst="roundRect">
            <a:avLst>
              <a:gd name="adj" fmla="val 26185"/>
            </a:avLst>
          </a:prstGeom>
          <a:gradFill rotWithShape="1">
            <a:gsLst>
              <a:gs pos="0">
                <a:schemeClr val="hlink">
                  <a:gamma/>
                  <a:shade val="7607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76078"/>
                  <a:invGamma/>
                </a:schemeClr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round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Анализ результатов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L:\фото лабораторий\SAM_26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8" y="4071942"/>
            <a:ext cx="3429024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3" name="Picture 3" descr="L:\фото лабораторий\SAM_26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714488"/>
            <a:ext cx="4857784" cy="3079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4" name="Picture 4" descr="L:\фото лабораторий\SAM_263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7" y="1714488"/>
            <a:ext cx="3429025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1406" y="357166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Наборы для проектной деятельности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143512"/>
            <a:ext cx="3400420" cy="746125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ru-RU" sz="3700" b="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Микробиология</a:t>
            </a:r>
            <a:endParaRPr lang="ru-RU" sz="3700" b="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6143644"/>
            <a:ext cx="1857388" cy="53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428860" y="6215082"/>
            <a:ext cx="2561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http://td-school.ru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5857892"/>
            <a:ext cx="3686172" cy="746125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ru-RU" sz="3700" b="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Юный химик</a:t>
            </a:r>
            <a:endParaRPr lang="ru-RU" sz="3700" b="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L:\фото лабораторий\SAM_26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643050"/>
            <a:ext cx="6809160" cy="3830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143644"/>
            <a:ext cx="1857388" cy="53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428860" y="6215082"/>
            <a:ext cx="2561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http://td-school.ru</a:t>
            </a:r>
            <a:endParaRPr lang="ru-RU" sz="24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71406" y="357166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Наборы для проектной деятельности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Vasya\Desktop\Фото к интел\SAM_27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786189"/>
            <a:ext cx="3937029" cy="2214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3" name="Picture 3" descr="C:\Users\Vasya\Desktop\Фото к интел\SAM_27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500174"/>
            <a:ext cx="3937029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1406" y="357166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Наборы для проектной деятельности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6143644"/>
            <a:ext cx="1857388" cy="53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428860" y="6215082"/>
            <a:ext cx="2561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http://td-school.ru</a:t>
            </a:r>
            <a:endParaRPr lang="ru-RU" sz="24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5357818" y="6072206"/>
            <a:ext cx="3429024" cy="60324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Мир Левенгука</a:t>
            </a:r>
            <a:endParaRPr kumimoji="0" lang="ru-RU" sz="4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1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3" descr="L:\фото лабораторий\SAM_264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1643050"/>
            <a:ext cx="3683028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L:\фото лабораторий\SAM_264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4876" y="3857628"/>
            <a:ext cx="3683027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712968" cy="1143000"/>
          </a:xfrm>
        </p:spPr>
        <p:txBody>
          <a:bodyPr>
            <a:normAutofit/>
          </a:bodyPr>
          <a:lstStyle/>
          <a:p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Успех метода проектов возможен при условиях:</a:t>
            </a:r>
            <a:endParaRPr lang="ru-RU" sz="3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857364"/>
          <a:ext cx="8229600" cy="3659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758798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714488"/>
            <a:ext cx="6747481" cy="48019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Предметная область  «Естественнонаучные предметы» обеспечивает:</a:t>
            </a:r>
            <a:endParaRPr lang="ru-RU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1472" y="1714488"/>
          <a:ext cx="822960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2500306"/>
            <a:ext cx="5020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429000"/>
            <a:ext cx="792961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Чечина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Елена Васильевна</a:t>
            </a: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химии и биологии</a:t>
            </a:r>
          </a:p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chechina28@mail.ru</a:t>
            </a:r>
            <a:endParaRPr lang="en-US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МАОУ гимназия №56 г.Томска</a:t>
            </a:r>
          </a:p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http://gimn56.tsu.ru</a:t>
            </a:r>
            <a:endParaRPr lang="en-US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6143644"/>
            <a:ext cx="2561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http://td-school.ru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2" name="Picture 10" descr="F:\шаблоны презентаций\Загрузки\5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071651"/>
            <a:ext cx="2643206" cy="3524275"/>
          </a:xfrm>
          <a:prstGeom prst="rect">
            <a:avLst/>
          </a:prstGeom>
          <a:noFill/>
        </p:spPr>
      </p:pic>
      <p:sp>
        <p:nvSpPr>
          <p:cNvPr id="59394" name="AutoShape 2" descr="data:image/jpeg;base64,/9j/4AAQSkZJRgABAQAAAQABAAD/2wCEAAkGBhISEBUUEBQUFBQUFBoUFBQVFBUVFRUVFxUXFhgUGBcXHCYeFxkkGhcUIS8gJCcpLSwsFR8yNTAqNSYrLCkBCQoKDgwOGg8PGiwfHRwuLC0pKSwsLCwpLCw1LCwpKSkpKSkpLCksLCksKSksLCkpKSwpLSwpKSkpLCwsKSksLP/AABEIAKAAyAMBIgACEQEDEQH/xAAcAAABBQEBAQAAAAAAAAAAAAADAAEEBQYCBwj/xABEEAABAgQCBggDBgQDCQEAAAABAAIDERIhBDEFBkFRYfATIjJxgZGhsULB0QcUJFKy4SNigvEzcnMWU4OSk6LC0uIV/8QAGwEAAQUBAQAAAAAAAAAAAAAAAQACAwQFBgf/xAArEQABBAICAQQBAwUBAAAAAAAAAQIDEQQSBSExEyIyQVEjgZEUYXGx4Qb/2gAMAwEAAhEDEQA/ADdIlWgGIm6RdfZwAetNWgVpukSDQetc9Ig1pqkBUGL01aDWmrSEGrTVoJemrSsNBi9NWg1pVoWKgtaatCrXJeiINUlWgVpVc96AqD1c+H7py/0+Q/cKOH+vz/b2SDp+PzP0HohY5EJHSc8A3/6Q4rpHu+i4Dp8Jymd1Rn7A+SC6Jfvv53QsNBq0xegVpi9KxUGrSrQK0qkrFQYvSQKkkrDRYVpq0EvTVo2MoPWmrQK0q0rFQatNWgVpq0rDQetN0iBWmL0rDqHrTF6BWmrQsNBukS6RAL01aVioP0iYvQakq0rFQavnnm6avn0CDVz6J6ufQfP0QVQ0Gq/b9I54pB88uZ9UD380EO2Dw9h8yug/d4Ty/K0+5QsciBDEEtsrkcZ9UeEp+ZQK12Gl5axgmXGwJa2dpNEyZZerlaf7FYz4oVH+Z7QfQqF88bPktErYXv8ACFOXpVqXjdBxoXaAP+Uzkq5zpZ/RCPJil+DkUD4XM+SBa0q0CtNWprGakitJRi9JKxalhWmrQS9NWjY2g1aatBrTVpWKgxemqQi9NWlYaC1JqkKtMYiFhoLWlUgVpVoWHUNWlUgVJVpWLUNUlVz7d21BqSL+ffnilYtQ1XPPCacO3eft3Wn5oNXPv9E89/O8eJt4JKo5GhavCfpMevVn5roOPd9JekmzPe7ihT8fnf2Jt3N8UOLFkM5z2nvu7xIHg3im2O1B4uJPz8hKwV1q1pOMGPYIj6RKTajIZ5bvBZ+K5XWrAtE/p+a4vnFqVa/BvYPURcOJOZJ7ySs/pYyinuHsrDTGnGQBLtP2NGzi7dfZmu9V9UcRjnCLiZwoJM5ypfEA+GGPgb/N5b1S4qRMR6zSdJX8lqbDfkNpPBV6H0THxcXosM2ozFbzaHDG9zt/DM7lq9bvs7+6YdkSC58UMEo7nSG2zw0ZNuRK8pDO5XomiNHwsPDbDgMaxjcgB6k/EeJVi4Ne0teA5rhJzTcEHMEHMLWj5hZJNvr8Dn8dG2PRE/c+cak6utddWjgsSWCZhP60Jx2t/KTvabeW9JdMyRHtRyHNviVjtVK6tNWg1pq1NZXoNWmL0GpMXpWHUNWmrQa01SFh1DdImrQS5KpCw6ha01aFUkClYdQ1SVXPr+6FUnmlYdQtXPr+6VXPO75odXPPOxODzu+v1QsOoSfPd9PcrqrblLxls8xkMrk5IVXhyZX9uMzsXYO6fCVyMwJbzmB4nYgqjkadEyF8s7f8tv0jjM98aLGJMzzK0u7IeCOMLFiWhQ4jwDcw2PeKpfyttIH57UeFqtjHZYeKOLm0fqkonTMb8lJEicvhCuJVlojp6Ygw4bM0zc4gU9qUgcz7KFi9HxYTqYrHMPEW8DkfNXOrEYMZGccmhpPk+3sPFcnyr0dNs3vwa+G1WspUKbBxW4fEF2IhCO5pnSXybXnUZA1n0zXrOputD8bDe90MQwxwYJOLqjKZ2CUpj1Xj2ILnOLs3OM5AXLnHIeJXsuq2i/u2FhwjKoCbyNr3GZ+XksDlJGRxIq/JfB0WMjnN7NEyIusTpBsKG+I8yaxpe7uaJqKx6yH2n6e6PDCA09aOetvENsifN1I8Cq/FudPM2NPsjylSNiuKbWn7RIONw5hPwz2uBrhv6UGh0pTlTcEEjxSWBqSXpscLY26oci+Vz1tSbWmqQq01at2U9QtSapDrTVIWLUKXJqkKtNWhY7UKXJVoNacFKw6hAV0HIc080rDqdzXQPP054oYPOefPMk8+bcnnYlYdQgPPPcb8JpweZy8t1vId65B59Z+x/aQPTTzz4G885nYE2xyNOhzs4Zdx8BxKHiI8rDPbw4S2GWzZlsM+MRiKbDte2fjMd/E3yhl6FjtS70JpaNA60CI+GZ3pNjLYRkRwIW+weteIjQmueWTOZDAOE15pgez4rb6Cb+HZ4+5XA8rI9JHIi/ZuwJ+mhMxER0Sz+sDsIBHlJYSFFNDmDJzmk/01SHdefgtzi4whsLnZDZvOwLCYeZs0VPe4NY0bXOyCqYVrauJ2sVzkRC91I0P02LrcJsgSeZ5GIewPDPwXqAVXq5oYYXDth5u7UR35nntHu2DgArRc5yeV/UTLr8U6Q3WMRjaOjEABJsAJknIAXJPCU14lrTp04rFPifD2If8AptmG+dyf8y2X2ka0CGw4aE7rv/xSDdjPy97vbvXmJcu0/wDLce6Ni5EnlekOd5TIR7vTb4QJUkh1JLtbMPUl1JVIVSapP2I9QtSVSFUkXJWLUJUmqQql01Cx2oQLoFDC6HPkjYtTsFODzzz3LmfPPnzNdT5y4+3l6oWO1Oub+/y95ZLtvPPl6cAmbb38iPacvSYXbJDtWAz8DIz4TPnO+xCw6iA5/bOcvOW02AcRjALC535ic/U7fUzNwLFY+dmTlv2nPnZ4ZKECmqo9GkmGxzjJoLjuaCT6KSNDYkiYgRzK8+hif+q3+reuWIgNbDmIkMyAa6fVy7LhceM1rMRpVzvhHjMrmMnn2xeE7NFmBflTxnR/ZM/zEdxtZb7V9v4ZncfcrjW7DMMIxKWh9Q6wEiZm8zt8VAw2N/CshttnUctpkPqsOSdMz9REq1LbY9KaD0zj6znKG28zt/mVlqFq5SPvMUSc4ShNPwsObpfmPoFC0Fog4qIHuH4djv8ArOGz/THqQt60rO5DJSFnos8r5NnGxtE2XySAVT60ayMwcAvdIvdaEz8zuP8AKMye4ZkKyMWQXjf2g4tz8fEqJIaGhoJmGgtBkN1zPioeE4z+snTf4p3/AJ/sQZ2T6LKb5UpcVjHxHuiRCXPeanE5kn5fRCLkKpKa9VaiNajU8IcqqK5bU6rSXKSdYKJRcmqQ6kk+yPUJUkEzWrsJCocBdDnx/smlu5su+R5SHzRDQgOfVdN59T782ThvPhL2vzJEEP5+Vv8AxE+6XAIWFGnLRz4Tt585IjWc9w/f58CojgJlxkDnOe0i0s50icr/ACUSNpEkyYDtltcZmdhsOW/emq4ejSVFjNbmb3ttNpDu293GchFhB8eI2GyU3GTQSGtnLa5xkLAXJ8kbDas42LdmGjuntLHAebpIkPQ8fD4mG2PDcwmcp5ESORFj3KrNktjaqovaE8cDnKnXRcwvss0gQCWwg03DjGYRL+mc0+O+zPEw2VNfDiO2saSLcHOAB7loNVsbEEQsa9waWk0g9Wdry2HiM1o3EnMkrj8rn52O1abUfHRqnZhsPAc17A4EGbbES2hb0sWa09aPC/pP/eVaaT0oA0yNLBcuJl/ZY0rXZGrvyP01dqhWa24sGFQ38wmfHIb+9VWgdHOxLWgzbAb23ZGKZ/4bf5d5UzD4E4uReC3DzmBk+LLIn8rPUrTwQGgNaAABIAWAHDcE986Ysfps+X+v+mlBiUu7yTBYGgNaAAAAAMgBYBGa5BhtJE9iz2pGPiR3R3xHTJMPuHbsBsCp42E6Zd3+BmVltj9rfJpXAlePa9wz/wDoRv6f0BezULyjXTDzx0U8W/oC7biImtkpE6o5nMkWtlMn0K6GHVk3DIjMIuo0MtZisbh0lbswSZHQb6qlOGIgCM3DFGbhEKJdkIobzzzZdtZzzn877lNZg+Hn+1+dyK3B88Mp22bLb7JUDdCCGc8+Q3orYJ/t+3kN+yRF5D3MbmZncL+Frc2kboETEuPZAb6nnh87pULdDotDe0QOby9hLjlkokbG/lHidk93ha/kE/Qk5/utVqjpjC4cyxWDhRwfjLQYjb3s7quHCQ+SrTzNgRFd9lrGjdOqtZ9GKiBzjNxvxt5blc6raQi4Z7nwHuhukLtOY61iMnDvmvXMVrNhA38PCkCLUQmQxe/BYjTGGhOqeyGIZzJFp94FlhZXJse1WN8qbeNxkjVR7vBqtG64x48EGI1hdMtLhMTltlOyj4qK6JZwEt1IUPVODPD/ANZ+SuHwQLmy5iZZHv8AJrsRjU8FBq9C/FuG4O9Fp472tF/JZbRmJDMVEcXBoFc3EgACreciusTph0a2GBAOcd4IA/yNN3d9gmux0euzhkbHPWmoA1jxv8aHYl0hSxt3HrEy9DcqRB0e6KQ/EyMrtgi7G7i787u+wSwWCbDmRMud2nuM3uPE/IWV/gtCvdd3UHHteA2IOkVE0h/ktpFFj+969kZ8drRNxAA2mwU/RDGxYYiAktM5WlkZTUDXjBth4OTRL+I2+3bmVP1LZ+Bhf1frcn4+G1fc/tTMyc5zl1Z0hYxIfVPcfZYv7NBaP3w/aIt5GZ1T3H2WG+y9vVj/APD9oi1GNroyXLZtKF51rPgp4yIeI/SF6XSsppjA1R3niPYLZ4vqVSnlpbUMe3R/BGbo5aNujeCMzRvBdDZm6mbZo5OtSzRidLYOp5/9zAEzIcch5rhz2DKbjuHpNSW6P3orcAnWRaqVzozvhaAON+9CdAc7tEn2nll3K7Zo9dfdQM0LCjVUo2YAnIElW0PU7FET+7xfFhb+qSJHhNDHW+F36Shas674uCWwg/pIZsGROsG7eqe0BwnJUMvM9Cq7s1sHjFyb7qh4mrMZgm9hHCYn5TVRiGScRuWqxumY8U9YtHBrf7rP6UYbEzmZ5hc9kcg/ITRyHTY3Etxfe1ezY4XBThst8Lf0hB0phQILz/KVOfpbDwYbBEitDujZ/DYK4nYFqRMg98lRaR070rXMhQqWuEnPimbwN4Y2w8Ss30K7UvtR706TottUItOEJMgA9xLjYASFyTYBRsdrGHGWHHSn/em0IHhtf4W4qJq/qdFxLAWGtjXGTojjSHbZMG3K8ltMBqAxsjFcXkbB1W/X1Umi+Wt/cjqGJfe61/CGDw+i631PnFiEkyl1Qf5WBavR+q8V14nUG43cR3CwQdVYIGk4rBk3pWgbgHyC33QqBIHSdvI5OQrqNKQ841jwgg4mAxk6TQTMzmelImfABb7o1kNd8G/73AfSaOo2qXVB6U2J2ZhbR8Ro2i7qRcXM8hxz8lLHAt1RkSy7LaqZH7RmywY/1WfNTNR2/gIPc79blzrfBbiYPQte1rphzCbMe4OLQwPcRfO18ihar6SEHDMguaaobHlxmBDtFLZdLOU87K7HiyX4KrnpZoMUyTHncx36SsF9lvZj98P2iLVYjSrnPNMhDYKXvdQyku+IEkyc1pIoImSOKo2YyBAiPOHkJvDTDDAXBwbEk4NcBQKnHImxAkNtxuE9eyJZEs11KhxtH1PJlms/D1opaxzgxlTZltUokyHBrpSoa2dUgjN1sMRjjCBa4AzrE2ylt6MTm5ocZ7JEZFXcaFYnbKRS+9C8ZovgifcGjP8AvtsNpVa7WFonMvB69yIZawNY0gZzpcSCJ3KgxtZC6IGh9IIDJOFINTZlxIvDfcAbPIq/uV/SNF0DAZE3nIZXMpyHHNOqKFjQHEsqh1vBf2bdI2lpeZuqIcAbS7U0ktlEsZRN0ZwQ4+hHymy/A/VbJmi+CM3RinR9FfQ8n0jpaLhXNcGNrDpFsRlTSJHMGXmtDgdfcPHhEnDdHEbIEMa0tM9rXWIuDY+q2OkdWYOIZRHYHt45t4tIuD4j6ZjA/Z63CvfKJVDiBtNQ67ZVTBlYi4vwuFm5rZZHWw3+MlxY46m8ovkzelMcYk5QyLHM7JcAqDRoIxDAGud1uyBImxyDpeq9UZoCDtcT3AfNWLdB4bomOMNrnQrseQA8Z/ELkXNlQbgzO+ZqycxiNSo0MM7C4p3Ygsh8XvDj5NkPUqJpLVnEuZWZxqB1mwxIN40i7vVejiPDGTW+U/dTMDiwZgACUshL2UjeKd5cpUfz6VTEKTQmoWEbDY8sLnOY1xBcQ2ZaDkJK5xegILoESExrYdbC2prWgjjxQH6Rue9KBj5uAnmVaTjGonZnScrK/wCwmqOjTg4DoURwd/Ec4FoN2uAlY3B4K5+/NVDj8XJ0uCjHHqdmDGiJ0VHZj1UsmaNgw8QcQxtL3Ah0jZ1RnMjfxUqNpYNEyQNl95sB5quxWIlCB7vZU+NxxkCHEU9a22WQNiZEyyUjMSOroYs7/Fk9+mXRC5zgGwZmUQtJDWw862uydUbOA2ZKkjY2JJpfOIGw7ueS13+IRdw+O4LSLmaBBihpk0OBYCyG0XdU6Toj2udZzQN+8IWMitF2kNBcTUGkGTmybKVnbZzymn+m1PCC2UbE47pDOMHCG2HEkHGktdOTOu4El9rOlYFSopa9rmyb2SAC6lzP4bIhpe4FsY1CZfKypsnAkkOBqcS24EurUBPpBULgqXh8RQXMLiZGbg4hre31y0EnqnsykMvJldjyLjNIMc8GGxwdWYk4ZDTdofnIhxBEy7ickOHinEAuqrpc8xbviEvIpubm4EjO2yRC4xTnAOnO9qhJgDartpAsad2xBgTAJN5kOpJFxJtIJzEhPwTFTsehIxIkJOdMyc0MAcXggVDqOk2V3DPaUTARZubWQ2G4upLerTQCekoFiTOU3bzJRo0ZkhnaRsSCfhqJI6szOwXMCIBKQ2AODC7rSJlU4za0zO6RkmKPQlYjGguE5uE4YeepeTZEAtGcqb8Aj4VwcJg1NEuq8tBm7+Hn8YHVMzLLIXmHGMtMNdURJpkJzs95ErObSZb0PAv60m9a1phthnaqwPBNCWuHfDaW01VyaTQ4Q3FzHOALCamkEHLPPLJOoj20ueM2zIEgB1g2oE5gCYmJbkkVBR//2Q=="/>
          <p:cNvSpPr>
            <a:spLocks noChangeAspect="1" noChangeArrowheads="1"/>
          </p:cNvSpPr>
          <p:nvPr/>
        </p:nvSpPr>
        <p:spPr bwMode="auto">
          <a:xfrm>
            <a:off x="155575" y="-914400"/>
            <a:ext cx="238125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396" name="AutoShape 4" descr="data:image/jpeg;base64,/9j/4AAQSkZJRgABAQAAAQABAAD/2wCEAAkGBhISEBUUEBQUFBQUFBoUFBQVFBUVFRUVFxUXFhgUGBcXHCYeFxkkGhcUIS8gJCcpLSwsFR8yNTAqNSYrLCkBCQoKDgwOGg8PGiwfHRwuLC0pKSwsLCwpLCw1LCwpKSkpKSkpLCksLCksKSksLCkpKSwpLSwpKSkpLCwsKSksLP/AABEIAKAAyAMBIgACEQEDEQH/xAAcAAABBQEBAQAAAAAAAAAAAAADAAEEBQYCBwj/xABEEAABAgQCBggDBgQDCQEAAAABAAIDERIhBDEFBkFRYfATIjJxgZGhsULB0QcUJFKy4SNigvEzcnMWU4OSk6LC0uIV/8QAGwEAAQUBAQAAAAAAAAAAAAAAAQACAwQFBgf/xAArEQABBAICAQQBAwUBAAAAAAAAAQIDEQQSBSExEyIyQVEjgZEUYXGx4Qb/2gAMAwEAAhEDEQA/ADdIlWgGIm6RdfZwAetNWgVpukSDQetc9Ig1pqkBUGL01aDWmrSEGrTVoJemrSsNBi9NWg1pVoWKgtaatCrXJeiINUlWgVpVc96AqD1c+H7py/0+Q/cKOH+vz/b2SDp+PzP0HohY5EJHSc8A3/6Q4rpHu+i4Dp8Jymd1Rn7A+SC6Jfvv53QsNBq0xegVpi9KxUGrSrQK0qkrFQYvSQKkkrDRYVpq0EvTVo2MoPWmrQK0q0rFQatNWgVpq0rDQetN0iBWmL0rDqHrTF6BWmrQsNBukS6RAL01aVioP0iYvQakq0rFQavnnm6avn0CDVz6J6ufQfP0QVQ0Gq/b9I54pB88uZ9UD380EO2Dw9h8yug/d4Ty/K0+5QsciBDEEtsrkcZ9UeEp+ZQK12Gl5axgmXGwJa2dpNEyZZerlaf7FYz4oVH+Z7QfQqF88bPktErYXv8ACFOXpVqXjdBxoXaAP+Uzkq5zpZ/RCPJil+DkUD4XM+SBa0q0CtNWprGakitJRi9JKxalhWmrQS9NWjY2g1aatBrTVpWKgxemqQi9NWlYaC1JqkKtMYiFhoLWlUgVpVoWHUNWlUgVJVpWLUNUlVz7d21BqSL+ffnilYtQ1XPPCacO3eft3Wn5oNXPv9E89/O8eJt4JKo5GhavCfpMevVn5roOPd9JekmzPe7ihT8fnf2Jt3N8UOLFkM5z2nvu7xIHg3im2O1B4uJPz8hKwV1q1pOMGPYIj6RKTajIZ5bvBZ+K5XWrAtE/p+a4vnFqVa/BvYPURcOJOZJ7ySs/pYyinuHsrDTGnGQBLtP2NGzi7dfZmu9V9UcRjnCLiZwoJM5ypfEA+GGPgb/N5b1S4qRMR6zSdJX8lqbDfkNpPBV6H0THxcXosM2ozFbzaHDG9zt/DM7lq9bvs7+6YdkSC58UMEo7nSG2zw0ZNuRK8pDO5XomiNHwsPDbDgMaxjcgB6k/EeJVi4Ne0teA5rhJzTcEHMEHMLWj5hZJNvr8Dn8dG2PRE/c+cak6utddWjgsSWCZhP60Jx2t/KTvabeW9JdMyRHtRyHNviVjtVK6tNWg1pq1NZXoNWmL0GpMXpWHUNWmrQa01SFh1DdImrQS5KpCw6ha01aFUkClYdQ1SVXPr+6FUnmlYdQtXPr+6VXPO75odXPPOxODzu+v1QsOoSfPd9PcrqrblLxls8xkMrk5IVXhyZX9uMzsXYO6fCVyMwJbzmB4nYgqjkadEyF8s7f8tv0jjM98aLGJMzzK0u7IeCOMLFiWhQ4jwDcw2PeKpfyttIH57UeFqtjHZYeKOLm0fqkonTMb8lJEicvhCuJVlojp6Ygw4bM0zc4gU9qUgcz7KFi9HxYTqYrHMPEW8DkfNXOrEYMZGccmhpPk+3sPFcnyr0dNs3vwa+G1WspUKbBxW4fEF2IhCO5pnSXybXnUZA1n0zXrOputD8bDe90MQwxwYJOLqjKZ2CUpj1Xj2ILnOLs3OM5AXLnHIeJXsuq2i/u2FhwjKoCbyNr3GZ+XksDlJGRxIq/JfB0WMjnN7NEyIusTpBsKG+I8yaxpe7uaJqKx6yH2n6e6PDCA09aOetvENsifN1I8Cq/FudPM2NPsjylSNiuKbWn7RIONw5hPwz2uBrhv6UGh0pTlTcEEjxSWBqSXpscLY26oci+Vz1tSbWmqQq01at2U9QtSapDrTVIWLUKXJqkKtNWhY7UKXJVoNacFKw6hAV0HIc080rDqdzXQPP054oYPOefPMk8+bcnnYlYdQgPPPcb8JpweZy8t1vId65B59Z+x/aQPTTzz4G885nYE2xyNOhzs4Zdx8BxKHiI8rDPbw4S2GWzZlsM+MRiKbDte2fjMd/E3yhl6FjtS70JpaNA60CI+GZ3pNjLYRkRwIW+weteIjQmueWTOZDAOE15pgez4rb6Cb+HZ4+5XA8rI9JHIi/ZuwJ+mhMxER0Sz+sDsIBHlJYSFFNDmDJzmk/01SHdefgtzi4whsLnZDZvOwLCYeZs0VPe4NY0bXOyCqYVrauJ2sVzkRC91I0P02LrcJsgSeZ5GIewPDPwXqAVXq5oYYXDth5u7UR35nntHu2DgArRc5yeV/UTLr8U6Q3WMRjaOjEABJsAJknIAXJPCU14lrTp04rFPifD2If8AptmG+dyf8y2X2ka0CGw4aE7rv/xSDdjPy97vbvXmJcu0/wDLce6Ni5EnlekOd5TIR7vTb4QJUkh1JLtbMPUl1JVIVSapP2I9QtSVSFUkXJWLUJUmqQql01Cx2oQLoFDC6HPkjYtTsFODzzz3LmfPPnzNdT5y4+3l6oWO1Oub+/y95ZLtvPPl6cAmbb38iPacvSYXbJDtWAz8DIz4TPnO+xCw6iA5/bOcvOW02AcRjALC535ic/U7fUzNwLFY+dmTlv2nPnZ4ZKECmqo9GkmGxzjJoLjuaCT6KSNDYkiYgRzK8+hif+q3+reuWIgNbDmIkMyAa6fVy7LhceM1rMRpVzvhHjMrmMnn2xeE7NFmBflTxnR/ZM/zEdxtZb7V9v4ZncfcrjW7DMMIxKWh9Q6wEiZm8zt8VAw2N/CshttnUctpkPqsOSdMz9REq1LbY9KaD0zj6znKG28zt/mVlqFq5SPvMUSc4ShNPwsObpfmPoFC0Fog4qIHuH4djv8ArOGz/THqQt60rO5DJSFnos8r5NnGxtE2XySAVT60ayMwcAvdIvdaEz8zuP8AKMye4ZkKyMWQXjf2g4tz8fEqJIaGhoJmGgtBkN1zPioeE4z+snTf4p3/AJ/sQZ2T6LKb5UpcVjHxHuiRCXPeanE5kn5fRCLkKpKa9VaiNajU8IcqqK5bU6rSXKSdYKJRcmqQ6kk+yPUJUkEzWrsJCocBdDnx/smlu5su+R5SHzRDQgOfVdN59T782ThvPhL2vzJEEP5+Vv8AxE+6XAIWFGnLRz4Tt585IjWc9w/f58CojgJlxkDnOe0i0s50icr/ACUSNpEkyYDtltcZmdhsOW/emq4ejSVFjNbmb3ttNpDu293GchFhB8eI2GyU3GTQSGtnLa5xkLAXJ8kbDas42LdmGjuntLHAebpIkPQ8fD4mG2PDcwmcp5ESORFj3KrNktjaqovaE8cDnKnXRcwvss0gQCWwg03DjGYRL+mc0+O+zPEw2VNfDiO2saSLcHOAB7loNVsbEEQsa9waWk0g9Wdry2HiM1o3EnMkrj8rn52O1abUfHRqnZhsPAc17A4EGbbES2hb0sWa09aPC/pP/eVaaT0oA0yNLBcuJl/ZY0rXZGrvyP01dqhWa24sGFQ38wmfHIb+9VWgdHOxLWgzbAb23ZGKZ/4bf5d5UzD4E4uReC3DzmBk+LLIn8rPUrTwQGgNaAABIAWAHDcE986Ysfps+X+v+mlBiUu7yTBYGgNaAAAAAMgBYBGa5BhtJE9iz2pGPiR3R3xHTJMPuHbsBsCp42E6Zd3+BmVltj9rfJpXAlePa9wz/wDoRv6f0BezULyjXTDzx0U8W/oC7biImtkpE6o5nMkWtlMn0K6GHVk3DIjMIuo0MtZisbh0lbswSZHQb6qlOGIgCM3DFGbhEKJdkIobzzzZdtZzzn877lNZg+Hn+1+dyK3B88Mp22bLb7JUDdCCGc8+Q3orYJ/t+3kN+yRF5D3MbmZncL+Frc2kboETEuPZAb6nnh87pULdDotDe0QOby9hLjlkokbG/lHidk93ha/kE/Qk5/utVqjpjC4cyxWDhRwfjLQYjb3s7quHCQ+SrTzNgRFd9lrGjdOqtZ9GKiBzjNxvxt5blc6raQi4Z7nwHuhukLtOY61iMnDvmvXMVrNhA38PCkCLUQmQxe/BYjTGGhOqeyGIZzJFp94FlhZXJse1WN8qbeNxkjVR7vBqtG64x48EGI1hdMtLhMTltlOyj4qK6JZwEt1IUPVODPD/ANZ+SuHwQLmy5iZZHv8AJrsRjU8FBq9C/FuG4O9Fp472tF/JZbRmJDMVEcXBoFc3EgACreciusTph0a2GBAOcd4IA/yNN3d9gmux0euzhkbHPWmoA1jxv8aHYl0hSxt3HrEy9DcqRB0e6KQ/EyMrtgi7G7i787u+wSwWCbDmRMud2nuM3uPE/IWV/gtCvdd3UHHteA2IOkVE0h/ktpFFj+969kZ8drRNxAA2mwU/RDGxYYiAktM5WlkZTUDXjBth4OTRL+I2+3bmVP1LZ+Bhf1frcn4+G1fc/tTMyc5zl1Z0hYxIfVPcfZYv7NBaP3w/aIt5GZ1T3H2WG+y9vVj/APD9oi1GNroyXLZtKF51rPgp4yIeI/SF6XSsppjA1R3niPYLZ4vqVSnlpbUMe3R/BGbo5aNujeCMzRvBdDZm6mbZo5OtSzRidLYOp5/9zAEzIcch5rhz2DKbjuHpNSW6P3orcAnWRaqVzozvhaAON+9CdAc7tEn2nll3K7Zo9dfdQM0LCjVUo2YAnIElW0PU7FET+7xfFhb+qSJHhNDHW+F36Shas674uCWwg/pIZsGROsG7eqe0BwnJUMvM9Cq7s1sHjFyb7qh4mrMZgm9hHCYn5TVRiGScRuWqxumY8U9YtHBrf7rP6UYbEzmZ5hc9kcg/ITRyHTY3Etxfe1ezY4XBThst8Lf0hB0phQILz/KVOfpbDwYbBEitDujZ/DYK4nYFqRMg98lRaR070rXMhQqWuEnPimbwN4Y2w8Ss30K7UvtR706TottUItOEJMgA9xLjYASFyTYBRsdrGHGWHHSn/em0IHhtf4W4qJq/qdFxLAWGtjXGTojjSHbZMG3K8ltMBqAxsjFcXkbB1W/X1Umi+Wt/cjqGJfe61/CGDw+i631PnFiEkyl1Qf5WBavR+q8V14nUG43cR3CwQdVYIGk4rBk3pWgbgHyC33QqBIHSdvI5OQrqNKQ841jwgg4mAxk6TQTMzmelImfABb7o1kNd8G/73AfSaOo2qXVB6U2J2ZhbR8Ro2i7qRcXM8hxz8lLHAt1RkSy7LaqZH7RmywY/1WfNTNR2/gIPc79blzrfBbiYPQte1rphzCbMe4OLQwPcRfO18ihar6SEHDMguaaobHlxmBDtFLZdLOU87K7HiyX4KrnpZoMUyTHncx36SsF9lvZj98P2iLVYjSrnPNMhDYKXvdQyku+IEkyc1pIoImSOKo2YyBAiPOHkJvDTDDAXBwbEk4NcBQKnHImxAkNtxuE9eyJZEs11KhxtH1PJlms/D1opaxzgxlTZltUokyHBrpSoa2dUgjN1sMRjjCBa4AzrE2ylt6MTm5ocZ7JEZFXcaFYnbKRS+9C8ZovgifcGjP8AvtsNpVa7WFonMvB69yIZawNY0gZzpcSCJ3KgxtZC6IGh9IIDJOFINTZlxIvDfcAbPIq/uV/SNF0DAZE3nIZXMpyHHNOqKFjQHEsqh1vBf2bdI2lpeZuqIcAbS7U0ktlEsZRN0ZwQ4+hHymy/A/VbJmi+CM3RinR9FfQ8n0jpaLhXNcGNrDpFsRlTSJHMGXmtDgdfcPHhEnDdHEbIEMa0tM9rXWIuDY+q2OkdWYOIZRHYHt45t4tIuD4j6ZjA/Z63CvfKJVDiBtNQ67ZVTBlYi4vwuFm5rZZHWw3+MlxY46m8ovkzelMcYk5QyLHM7JcAqDRoIxDAGud1uyBImxyDpeq9UZoCDtcT3AfNWLdB4bomOMNrnQrseQA8Z/ELkXNlQbgzO+ZqycxiNSo0MM7C4p3Ygsh8XvDj5NkPUqJpLVnEuZWZxqB1mwxIN40i7vVejiPDGTW+U/dTMDiwZgACUshL2UjeKd5cpUfz6VTEKTQmoWEbDY8sLnOY1xBcQ2ZaDkJK5xegILoESExrYdbC2prWgjjxQH6Rue9KBj5uAnmVaTjGonZnScrK/wCwmqOjTg4DoURwd/Ec4FoN2uAlY3B4K5+/NVDj8XJ0uCjHHqdmDGiJ0VHZj1UsmaNgw8QcQxtL3Ah0jZ1RnMjfxUqNpYNEyQNl95sB5quxWIlCB7vZU+NxxkCHEU9a22WQNiZEyyUjMSOroYs7/Fk9+mXRC5zgGwZmUQtJDWw862uydUbOA2ZKkjY2JJpfOIGw7ueS13+IRdw+O4LSLmaBBihpk0OBYCyG0XdU6Toj2udZzQN+8IWMitF2kNBcTUGkGTmybKVnbZzymn+m1PCC2UbE47pDOMHCG2HEkHGktdOTOu4El9rOlYFSopa9rmyb2SAC6lzP4bIhpe4FsY1CZfKypsnAkkOBqcS24EurUBPpBULgqXh8RQXMLiZGbg4hre31y0EnqnsykMvJldjyLjNIMc8GGxwdWYk4ZDTdofnIhxBEy7ickOHinEAuqrpc8xbviEvIpubm4EjO2yRC4xTnAOnO9qhJgDartpAsad2xBgTAJN5kOpJFxJtIJzEhPwTFTsehIxIkJOdMyc0MAcXggVDqOk2V3DPaUTARZubWQ2G4upLerTQCekoFiTOU3bzJRo0ZkhnaRsSCfhqJI6szOwXMCIBKQ2AODC7rSJlU4za0zO6RkmKPQlYjGguE5uE4YeepeTZEAtGcqb8Aj4VwcJg1NEuq8tBm7+Hn8YHVMzLLIXmHGMtMNdURJpkJzs95ErObSZb0PAv60m9a1phthnaqwPBNCWuHfDaW01VyaTQ4Q3FzHOALCamkEHLPPLJOoj20ueM2zIEgB1g2oE5gCYmJbkkVBR//2Q=="/>
          <p:cNvSpPr>
            <a:spLocks noChangeAspect="1" noChangeArrowheads="1"/>
          </p:cNvSpPr>
          <p:nvPr/>
        </p:nvSpPr>
        <p:spPr bwMode="auto">
          <a:xfrm>
            <a:off x="155575" y="-914400"/>
            <a:ext cx="238125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9398" name="Picture 6" descr="http://thumbs.dreamstime.com/thumb_550/1287850046jL8Kh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2857496"/>
            <a:ext cx="2771775" cy="3333750"/>
          </a:xfrm>
          <a:prstGeom prst="rect">
            <a:avLst/>
          </a:prstGeom>
          <a:noFill/>
        </p:spPr>
      </p:pic>
      <p:pic>
        <p:nvPicPr>
          <p:cNvPr id="59400" name="Picture 8" descr="http://xn----ctbsjfhhbd0al8e.xn--p1ai/upload/medialibrary/f99/f9915eeee2977803d84349e494fc48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9728" y="1571612"/>
            <a:ext cx="2283685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9401" name="Picture 9" descr="G:\sho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429132"/>
            <a:ext cx="2639997" cy="2042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 rot="20759398">
            <a:off x="1806525" y="2976698"/>
            <a:ext cx="1620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Мобильность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3857628"/>
            <a:ext cx="147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Инициатива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rot="1315716">
            <a:off x="2737347" y="1939746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Динамизм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 rot="569558">
            <a:off x="6588361" y="3456518"/>
            <a:ext cx="20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Конструктивность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 rot="20427214">
            <a:off x="250357" y="2185571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Умение работать в команде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 rot="21262520">
            <a:off x="6325617" y="4623410"/>
            <a:ext cx="2551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Умение искать и анализировать информацию</a:t>
            </a:r>
            <a:endParaRPr lang="ru-RU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229600" cy="746125"/>
          </a:xfrm>
        </p:spPr>
        <p:txBody>
          <a:bodyPr>
            <a:normAutofit/>
          </a:bodyPr>
          <a:lstStyle/>
          <a:p>
            <a:r>
              <a:rPr lang="ru-RU" sz="4000" b="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Ученик в современном мире</a:t>
            </a:r>
            <a:endParaRPr lang="ru-RU" sz="4000" b="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gray">
          <a:xfrm>
            <a:off x="1979712" y="3429000"/>
            <a:ext cx="2760663" cy="3096344"/>
          </a:xfrm>
          <a:prstGeom prst="rightArrow">
            <a:avLst>
              <a:gd name="adj1" fmla="val 62806"/>
              <a:gd name="adj2" fmla="val 32949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</a:gradFill>
          <a:ln w="19050" cap="rnd" algn="ctr">
            <a:solidFill>
              <a:schemeClr val="bg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проектов</a:t>
            </a:r>
            <a:endParaRPr lang="ru-RU" sz="4000" b="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86874" cy="2114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 организации образовательно-воспитательного процесса, способствующая развитию познавательной активности обучающихся.</a:t>
            </a:r>
            <a:endParaRPr lang="ru-RU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5" name="Picture 1" descr="F:\шаблоны презентаций\Загрузки\clip.dn.ua-377206_71 коп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3501008"/>
            <a:ext cx="3643338" cy="28501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7346" name="Picture 2" descr="F:\шаблоны презентаций\Загрузки\integration-320x320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3501008"/>
            <a:ext cx="3048000" cy="3048000"/>
          </a:xfrm>
          <a:prstGeom prst="rect">
            <a:avLst/>
          </a:prstGeom>
          <a:noFill/>
        </p:spPr>
      </p:pic>
      <p:pic>
        <p:nvPicPr>
          <p:cNvPr id="7" name="Рисунок 6" descr="3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0800000">
            <a:off x="1754569" y="4143950"/>
            <a:ext cx="683320" cy="626899"/>
          </a:xfrm>
          <a:prstGeom prst="rect">
            <a:avLst/>
          </a:prstGeom>
        </p:spPr>
      </p:pic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183064" y="4358264"/>
            <a:ext cx="1011037" cy="925974"/>
          </a:xfrm>
          <a:prstGeom prst="rect">
            <a:avLst/>
          </a:prstGeom>
        </p:spPr>
      </p:pic>
      <p:pic>
        <p:nvPicPr>
          <p:cNvPr id="9" name="Рисунок 8" descr="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127148" y="4653706"/>
            <a:ext cx="932453" cy="855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64515" name="Picture 3" descr="\\192.168.1.1\trans\Чечина\дипломы\Дмитриев ТГУ 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3811">
            <a:off x="214282" y="142852"/>
            <a:ext cx="3077456" cy="4356977"/>
          </a:xfrm>
          <a:prstGeom prst="rect">
            <a:avLst/>
          </a:prstGeom>
          <a:noFill/>
        </p:spPr>
      </p:pic>
      <p:pic>
        <p:nvPicPr>
          <p:cNvPr id="64517" name="Picture 5" descr="\\192.168.1.1\trans\Чечина\дипломы\Земцова конкурс Здоровь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09637">
            <a:off x="5453764" y="832641"/>
            <a:ext cx="3000392" cy="4289255"/>
          </a:xfrm>
          <a:prstGeom prst="rect">
            <a:avLst/>
          </a:prstGeom>
          <a:noFill/>
        </p:spPr>
      </p:pic>
      <p:pic>
        <p:nvPicPr>
          <p:cNvPr id="64514" name="Picture 2" descr="\\192.168.1.1\trans\Чечина\дипломы\Диплом Грачевой Юные дарования 201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1439700">
            <a:off x="2745527" y="1933247"/>
            <a:ext cx="3303835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6"/>
          <p:cNvSpPr>
            <a:spLocks noChangeArrowheads="1"/>
          </p:cNvSpPr>
          <p:nvPr/>
        </p:nvSpPr>
        <p:spPr bwMode="gray">
          <a:xfrm>
            <a:off x="2786050" y="2571744"/>
            <a:ext cx="5072098" cy="2746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32000">
                <a:schemeClr val="bg1">
                  <a:lumMod val="95000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6" name="Rectangle 57"/>
          <p:cNvSpPr>
            <a:spLocks noChangeArrowheads="1"/>
          </p:cNvSpPr>
          <p:nvPr/>
        </p:nvSpPr>
        <p:spPr bwMode="gray">
          <a:xfrm>
            <a:off x="2786050" y="4143380"/>
            <a:ext cx="5072098" cy="274637"/>
          </a:xfrm>
          <a:prstGeom prst="rect">
            <a:avLst/>
          </a:prstGeom>
          <a:gradFill rotWithShape="1">
            <a:gsLst>
              <a:gs pos="0">
                <a:srgbClr val="6666FF"/>
              </a:gs>
              <a:gs pos="26000">
                <a:srgbClr val="6666FF">
                  <a:gamma/>
                  <a:tint val="60000"/>
                  <a:invGamma/>
                </a:srgbClr>
              </a:gs>
              <a:gs pos="72000">
                <a:schemeClr val="bg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6666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7" name="Rectangle 58"/>
          <p:cNvSpPr>
            <a:spLocks noChangeArrowheads="1"/>
          </p:cNvSpPr>
          <p:nvPr/>
        </p:nvSpPr>
        <p:spPr bwMode="gray">
          <a:xfrm>
            <a:off x="2928926" y="5857892"/>
            <a:ext cx="5000660" cy="274637"/>
          </a:xfrm>
          <a:prstGeom prst="rect">
            <a:avLst/>
          </a:prstGeom>
          <a:gradFill rotWithShape="1">
            <a:gsLst>
              <a:gs pos="0">
                <a:srgbClr val="AD67AA"/>
              </a:gs>
              <a:gs pos="0">
                <a:srgbClr val="C18DBF"/>
              </a:gs>
              <a:gs pos="81000">
                <a:srgbClr val="E0C6DF"/>
              </a:gs>
              <a:gs pos="100000">
                <a:schemeClr val="bg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PerspectiveBottom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AD67AA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ru-RU" sz="4000" b="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Типы проектов</a:t>
            </a:r>
            <a:endParaRPr lang="ru-RU" sz="4000" b="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285720" y="1643050"/>
          <a:ext cx="8643998" cy="4714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Интегрированные проекты</a:t>
            </a:r>
            <a:endParaRPr lang="ru-RU" sz="4000" b="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2928934"/>
            <a:ext cx="4810132" cy="3623633"/>
          </a:xfrm>
          <a:prstGeom prst="rect">
            <a:avLst/>
          </a:prstGeom>
        </p:spPr>
      </p:pic>
      <p:pic>
        <p:nvPicPr>
          <p:cNvPr id="3075" name="Picture 3" descr="C:\Users\Vasya\Desktop\Снимок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428736"/>
            <a:ext cx="3812691" cy="285752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7" descr="SAM_0477"/>
          <p:cNvPicPr>
            <a:picLocks noChangeAspect="1" noChangeArrowheads="1"/>
          </p:cNvPicPr>
          <p:nvPr/>
        </p:nvPicPr>
        <p:blipFill>
          <a:blip r:embed="rId4" cstate="email"/>
          <a:srcRect l="16875" r="23124"/>
          <a:stretch>
            <a:fillRect/>
          </a:stretch>
        </p:blipFill>
        <p:spPr bwMode="auto">
          <a:xfrm>
            <a:off x="285720" y="3643314"/>
            <a:ext cx="2286016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229600" cy="746125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Симметрия. Асимметрия. Золотая середина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Рисунок 12" descr="C:\Users\Mama\Pictures\2012-04-30 555\555 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64" y="1928802"/>
            <a:ext cx="3214710" cy="448890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098" name="Рисунок 10" descr="C:\Users\Mama\Pictures\2012-04-30 3333\3333 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500306"/>
            <a:ext cx="2504188" cy="358140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099" name="Рисунок 11" descr="C:\Users\Mama\Pictures\2012-04-30 4444\4444 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8" y="2571744"/>
            <a:ext cx="2428892" cy="3295656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Экологические </a:t>
            </a:r>
            <a:r>
              <a:rPr lang="ru-RU" sz="4000" b="0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проекты</a:t>
            </a:r>
            <a:endParaRPr lang="ru-RU" sz="4000" b="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571612"/>
            <a:ext cx="4000528" cy="2985658"/>
          </a:xfrm>
          <a:prstGeom prst="rect">
            <a:avLst/>
          </a:prstGeom>
          <a:ln>
            <a:noFill/>
          </a:ln>
          <a:effectLst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4505202" y="3286124"/>
          <a:ext cx="4404074" cy="3357562"/>
        </p:xfrm>
        <a:graphic>
          <a:graphicData uri="http://schemas.openxmlformats.org/presentationml/2006/ole">
            <p:oleObj spid="_x0000_s38914" name="Слайд" r:id="rId4" imgW="4570541" imgH="3427323" progId="PowerPoint.Slide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7TGp_Child_light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</TotalTime>
  <Words>233</Words>
  <Application>Microsoft Office PowerPoint</Application>
  <PresentationFormat>Экран (4:3)</PresentationFormat>
  <Paragraphs>67</Paragraphs>
  <Slides>20</Slides>
  <Notes>0</Notes>
  <HiddenSlides>1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597TGp_Child_light</vt:lpstr>
      <vt:lpstr>Слайд</vt:lpstr>
      <vt:lpstr>Слайд 1</vt:lpstr>
      <vt:lpstr>Предметная область  «Естественнонаучные предметы» обеспечивает:</vt:lpstr>
      <vt:lpstr>Ученик в современном мире</vt:lpstr>
      <vt:lpstr>Метод проектов</vt:lpstr>
      <vt:lpstr>Слайд 5</vt:lpstr>
      <vt:lpstr>Типы проектов</vt:lpstr>
      <vt:lpstr>Интегрированные проекты</vt:lpstr>
      <vt:lpstr>Симметрия. Асимметрия. Золотая середина</vt:lpstr>
      <vt:lpstr>Экологические проекты</vt:lpstr>
      <vt:lpstr>Определение трофности   озера Боярского по высшей водной растительности  </vt:lpstr>
      <vt:lpstr>Лаборатория по экологическому мониторингу</vt:lpstr>
      <vt:lpstr>Слайд 12</vt:lpstr>
      <vt:lpstr>Наборы для проектной деятельности</vt:lpstr>
      <vt:lpstr>Слайд 14</vt:lpstr>
      <vt:lpstr>Слайд 15</vt:lpstr>
      <vt:lpstr>Микробиология</vt:lpstr>
      <vt:lpstr>Юный химик</vt:lpstr>
      <vt:lpstr>Слайд 18</vt:lpstr>
      <vt:lpstr>Успех метода проектов возможен при условиях: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klesov</dc:creator>
  <cp:lastModifiedBy>Клесова Н.К.</cp:lastModifiedBy>
  <cp:revision>58</cp:revision>
  <dcterms:created xsi:type="dcterms:W3CDTF">2014-10-23T15:09:53Z</dcterms:created>
  <dcterms:modified xsi:type="dcterms:W3CDTF">2014-10-24T08:15:12Z</dcterms:modified>
</cp:coreProperties>
</file>