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88" r:id="rId13"/>
    <p:sldId id="289" r:id="rId14"/>
    <p:sldId id="290" r:id="rId15"/>
    <p:sldId id="291" r:id="rId16"/>
    <p:sldId id="292" r:id="rId17"/>
    <p:sldId id="293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366FF"/>
    <a:srgbClr val="0066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2" autoAdjust="0"/>
    <p:restoredTop sz="94660"/>
  </p:normalViewPr>
  <p:slideViewPr>
    <p:cSldViewPr>
      <p:cViewPr varScale="1">
        <p:scale>
          <a:sx n="104" d="100"/>
          <a:sy n="104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98CB-2883-45B2-9A24-8BAF77A50D3C}" type="datetimeFigureOut">
              <a:rPr lang="ru-RU" smtClean="0"/>
              <a:pPr/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75960-2EEC-48C2-AC5B-D6F39CB5C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6.jpeg"/><Relationship Id="rId5" Type="http://schemas.openxmlformats.org/officeDocument/2006/relationships/image" Target="../media/image2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slide" Target="slide8.xml"/><Relationship Id="rId11" Type="http://schemas.openxmlformats.org/officeDocument/2006/relationships/image" Target="../media/image2.png"/><Relationship Id="rId5" Type="http://schemas.openxmlformats.org/officeDocument/2006/relationships/image" Target="../media/image5.jpeg"/><Relationship Id="rId10" Type="http://schemas.openxmlformats.org/officeDocument/2006/relationships/slide" Target="slide12.xml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2714620"/>
            <a:ext cx="4714908" cy="156966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8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то такое</a:t>
            </a:r>
          </a:p>
          <a:p>
            <a:r>
              <a:rPr lang="ru-RU" sz="48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осень?</a:t>
            </a:r>
            <a:endParaRPr lang="ru-RU" sz="4800" b="1" cap="all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921.WAV">
            <a:hlinkClick r:id="" action="ppaction://media"/>
          </p:cNvPr>
          <p:cNvPicPr>
            <a:picLocks noRot="1" noChangeAspect="1"/>
          </p:cNvPicPr>
          <p:nvPr>
            <a:wavAudioFile r:embed="rId1" name="~PP921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643438" cy="1200329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72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Октябрь</a:t>
            </a:r>
            <a:endParaRPr lang="ru-RU" sz="7200" b="1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3438" y="0"/>
            <a:ext cx="4500562" cy="1323439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октябре желтеют листья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И багряные леса,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Листопад украсит землю.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Ах, какая красота!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D:\МАМА\детские презентации\азбука\119547279247417798b221a9.6470308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38" y="1285860"/>
            <a:ext cx="6960000" cy="52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МАМА\природа, фото\1121015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71538" y="1285860"/>
            <a:ext cx="7008000" cy="52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МАМА\природа, фото\1121064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71538" y="1285860"/>
            <a:ext cx="6960000" cy="52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~PP3831.WAV">
            <a:hlinkClick r:id="" action="ppaction://media"/>
          </p:cNvPr>
          <p:cNvPicPr>
            <a:picLocks noRot="1" noChangeAspect="1"/>
          </p:cNvPicPr>
          <p:nvPr>
            <a:wavAudioFile r:embed="rId1" name="~PP3831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143372" cy="1200329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72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Ноябрь</a:t>
            </a:r>
            <a:endParaRPr lang="ru-RU" sz="7200" b="1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3372" y="0"/>
            <a:ext cx="5000628" cy="1323439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В ноябре дождливо, сыро,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Небо тучами закрыто,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Лужи, грязь, завяли травы,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И тепло уже забыто.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D:\МАМА\детские презентации\азбука\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285860"/>
            <a:ext cx="6759900" cy="52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МАМА\детские презентации\азбука\normal_Noyab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1357298"/>
            <a:ext cx="6975504" cy="52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алее 6">
            <a:hlinkClick r:id="rId7" action="ppaction://hlinksldjump" highlightClick="1"/>
          </p:cNvPr>
          <p:cNvSpPr/>
          <p:nvPr/>
        </p:nvSpPr>
        <p:spPr>
          <a:xfrm>
            <a:off x="8143900" y="5929330"/>
            <a:ext cx="642942" cy="642942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~PP898.WAV">
            <a:hlinkClick r:id="" action="ppaction://media"/>
          </p:cNvPr>
          <p:cNvPicPr>
            <a:picLocks noRot="1" noChangeAspect="1"/>
          </p:cNvPicPr>
          <p:nvPr>
            <a:wavAudioFile r:embed="rId1" name="~PP898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37238" y="2071678"/>
            <a:ext cx="396378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Животные осенью</a:t>
            </a:r>
            <a:endParaRPr lang="ru-RU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~PP485.WAV">
            <a:hlinkClick r:id="" action="ppaction://media"/>
          </p:cNvPr>
          <p:cNvPicPr>
            <a:picLocks noRot="1" noChangeAspect="1"/>
          </p:cNvPicPr>
          <p:nvPr>
            <a:wavAudioFile r:embed="rId1" name="~PP485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картинки\Новая папка\0_85a2_a0ceff62_XL.jpe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500042"/>
            <a:ext cx="4000528" cy="278608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2928934"/>
            <a:ext cx="2328850" cy="3571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Вот и белка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8" name="Picture 4" descr="D:\картинки\Новая папка\19101640_100__Zayac_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500042"/>
            <a:ext cx="3929090" cy="27860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43438" y="2857496"/>
            <a:ext cx="155452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и зайчишка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9" name="Picture 5" descr="D:\картинки\Новая папка\ezhik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4" y="3429000"/>
            <a:ext cx="3929090" cy="30003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596" y="6072206"/>
            <a:ext cx="188173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колючий ёжик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50" name="Picture 6" descr="D:\картинки\Новая папка\9705_MarsicanBronBearalkingontheborderoftheforestJun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00562" y="3429000"/>
            <a:ext cx="4063000" cy="300039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715140" y="6000768"/>
            <a:ext cx="179645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бурый мишка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232" y="2786058"/>
            <a:ext cx="500064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Сейчас мы их сказать попросим,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Как все они встречают осень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" name="~PP2851.WAV">
            <a:hlinkClick r:id="" action="ppaction://media"/>
          </p:cNvPr>
          <p:cNvPicPr>
            <a:picLocks noRot="1" noChangeAspect="1"/>
          </p:cNvPicPr>
          <p:nvPr>
            <a:wavAudioFile r:embed="rId1" name="~PP2851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 animBg="1"/>
      <p:bldP spid="8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0" y="0"/>
            <a:ext cx="4114800" cy="192880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</a:rPr>
              <a:t>Пора мне, зайчику линять,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Пора мне шубку поменять.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Зимой быть серым не могу – 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Меня заметят на снегу.</a:t>
            </a:r>
          </a:p>
        </p:txBody>
      </p:sp>
      <p:pic>
        <p:nvPicPr>
          <p:cNvPr id="4" name="~PP123.WAV">
            <a:hlinkClick r:id="" action="ppaction://media"/>
          </p:cNvPr>
          <p:cNvPicPr>
            <a:picLocks noRot="1" noChangeAspect="1"/>
          </p:cNvPicPr>
          <p:nvPr>
            <a:wavAudioFile r:embed="rId1" name="~PP123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4820" y="0"/>
            <a:ext cx="4829180" cy="182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</a:rPr>
              <a:t>А я спешу, спешу, спешу.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Я на сучках грибы сушу.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Орешков делаю запас,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Вот так стараюсь! В добрый час!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~PP3663.WAV">
            <a:hlinkClick r:id="" action="ppaction://media"/>
          </p:cNvPr>
          <p:cNvPicPr>
            <a:picLocks noRot="1" noChangeAspect="1"/>
          </p:cNvPicPr>
          <p:nvPr>
            <a:wavAudioFile r:embed="rId1" name="~PP3663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00572" y="4814886"/>
            <a:ext cx="4543428" cy="204311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 smtClean="0"/>
              <a:t> - </a:t>
            </a:r>
            <a:r>
              <a:rPr lang="ru-RU" sz="2400" dirty="0" smtClean="0">
                <a:solidFill>
                  <a:srgbClr val="C00000"/>
                </a:solidFill>
              </a:rPr>
              <a:t>В берлогу скоро лягу спать,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За осенью зима опять.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Пусть мне во сне приснится мёд,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Проснусь, когда весна придёт.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~PP3795.WAV">
            <a:hlinkClick r:id="" action="ppaction://media"/>
          </p:cNvPr>
          <p:cNvPicPr>
            <a:picLocks noRot="1" noChangeAspect="1"/>
          </p:cNvPicPr>
          <p:nvPr>
            <a:wavAudioFile r:embed="rId1" name="~PP3795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72010"/>
            <a:ext cx="4614866" cy="218599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C00000"/>
                </a:solidFill>
              </a:rPr>
              <a:t>Я тоже буду спать, как мишка,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Я поохотился за лето: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Грибы искал, мышей ловил.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Мне надо отдохнуть за это,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Устал я, выбился из сил.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Управляющая кнопка: далее 3">
            <a:hlinkClick r:id="rId4" action="ppaction://hlinksldjump" highlightClick="1"/>
          </p:cNvPr>
          <p:cNvSpPr/>
          <p:nvPr/>
        </p:nvSpPr>
        <p:spPr>
          <a:xfrm>
            <a:off x="8001024" y="5929330"/>
            <a:ext cx="785818" cy="642942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2862.WAV">
            <a:hlinkClick r:id="" action="ppaction://media"/>
          </p:cNvPr>
          <p:cNvPicPr>
            <a:picLocks noRot="1" noChangeAspect="1"/>
          </p:cNvPicPr>
          <p:nvPr>
            <a:wavAudioFile r:embed="rId1" name="~PP2862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44" y="2071678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72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~PP2859.WAV">
            <a:hlinkClick r:id="" action="ppaction://media"/>
          </p:cNvPr>
          <p:cNvPicPr>
            <a:picLocks noRot="1" noChangeAspect="1"/>
          </p:cNvPicPr>
          <p:nvPr>
            <a:wavAudioFile r:embed="rId1" name="~PP2859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1428736"/>
            <a:ext cx="6000792" cy="357190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Плащ золотистый она надевает,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Тёплое лето она провожает,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Птиц отправляет в дальние страны,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Нам оставляет дожди и туманы.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Управляющая кнопка: справка 3">
            <a:hlinkClick r:id="" action="ppaction://hlinkshowjump?jump=nextslide" highlightClick="1"/>
          </p:cNvPr>
          <p:cNvSpPr/>
          <p:nvPr/>
        </p:nvSpPr>
        <p:spPr>
          <a:xfrm>
            <a:off x="7929586" y="5643578"/>
            <a:ext cx="1042416" cy="1042416"/>
          </a:xfrm>
          <a:prstGeom prst="actionButtonHel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960.WAV">
            <a:hlinkClick r:id="" action="ppaction://media"/>
          </p:cNvPr>
          <p:cNvPicPr>
            <a:picLocks noRot="1" noChangeAspect="1"/>
          </p:cNvPicPr>
          <p:nvPr>
            <a:wavAudioFile r:embed="rId1" name="~PP1960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14488"/>
            <a:ext cx="4214810" cy="769441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" action="ppaction://hlinkshowjump?jump=nextslide"/>
              </a:rPr>
              <a:t>Приметы осени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0562" y="1714488"/>
            <a:ext cx="4500562" cy="769441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6" action="ppaction://hlinksldjump"/>
              </a:rPr>
              <a:t>Осенние месяцы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3000372"/>
            <a:ext cx="3643338" cy="769441"/>
          </a:xfrm>
          <a:prstGeom prst="rect">
            <a:avLst/>
          </a:prstGeom>
          <a:blipFill>
            <a:blip r:embed="rId7" cstate="email"/>
            <a:stretch>
              <a:fillRect/>
            </a:stretch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      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8" action="ppaction://hlinksldjump"/>
              </a:rPr>
              <a:t>Загадки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3372" y="3000372"/>
            <a:ext cx="5000628" cy="769441"/>
          </a:xfrm>
          <a:prstGeom prst="rect">
            <a:avLst/>
          </a:prstGeom>
          <a:blipFill>
            <a:blip r:embed="rId9" cstate="email"/>
            <a:stretch>
              <a:fillRect/>
            </a:stretch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10" action="ppaction://hlinksldjump"/>
              </a:rPr>
              <a:t>Животные осенью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~PP1731.WAV">
            <a:hlinkClick r:id="" action="ppaction://media"/>
          </p:cNvPr>
          <p:cNvPicPr>
            <a:picLocks noRot="1" noChangeAspect="1"/>
          </p:cNvPicPr>
          <p:nvPr>
            <a:wavAudioFile r:embed="rId1" name="~PP1731.WAV"/>
          </p:nvPr>
        </p:nvPicPr>
        <p:blipFill>
          <a:blip r:embed="rId1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1225536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  <a:latin typeface="+mn-lt"/>
              </a:rPr>
              <a:t>осень</a:t>
            </a:r>
            <a:endParaRPr lang="ru-RU" sz="8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143900" y="5929330"/>
            <a:ext cx="756000" cy="756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1848.WAV">
            <a:hlinkClick r:id="" action="ppaction://media"/>
          </p:cNvPr>
          <p:cNvPicPr>
            <a:picLocks noRot="1" noChangeAspect="1"/>
          </p:cNvPicPr>
          <p:nvPr>
            <a:wavAudioFile r:embed="rId1" name="~PP1848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758006" cy="34718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Озорной повеса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пролетел над лесом,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Крыльями взмахнул –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лист с дерева стряхнул.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Управляющая кнопка: справка 3">
            <a:hlinkClick r:id="" action="ppaction://hlinkshowjump?jump=nextslide" highlightClick="1"/>
          </p:cNvPr>
          <p:cNvSpPr/>
          <p:nvPr/>
        </p:nvSpPr>
        <p:spPr>
          <a:xfrm>
            <a:off x="8001024" y="5715016"/>
            <a:ext cx="1042416" cy="1042416"/>
          </a:xfrm>
          <a:prstGeom prst="actionButtonHel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935.WAV">
            <a:hlinkClick r:id="" action="ppaction://media"/>
          </p:cNvPr>
          <p:cNvPicPr>
            <a:picLocks noRot="1" noChangeAspect="1"/>
          </p:cNvPicPr>
          <p:nvPr>
            <a:wavAudioFile r:embed="rId1" name="~PP935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214290"/>
            <a:ext cx="3286148" cy="115409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  <a:latin typeface="+mn-lt"/>
              </a:rPr>
              <a:t>ветер</a:t>
            </a:r>
            <a:endParaRPr lang="ru-RU" sz="8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215338" y="5929330"/>
            <a:ext cx="785818" cy="756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620.WAV">
            <a:hlinkClick r:id="" action="ppaction://media"/>
          </p:cNvPr>
          <p:cNvPicPr>
            <a:picLocks noRot="1" noChangeAspect="1"/>
          </p:cNvPicPr>
          <p:nvPr>
            <a:wavAudioFile r:embed="rId1" name="~PP620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6715172" cy="400052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/>
          </a:p>
          <a:p>
            <a:pPr algn="ctr">
              <a:buNone/>
            </a:pPr>
            <a:r>
              <a:rPr lang="ru-RU" sz="3600" b="1" dirty="0" smtClean="0">
                <a:solidFill>
                  <a:srgbClr val="3366FF"/>
                </a:solidFill>
              </a:rPr>
              <a:t>Люди ждут меня, зовут,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3366FF"/>
                </a:solidFill>
              </a:rPr>
              <a:t>А приду к ним – прочь бегут.</a:t>
            </a:r>
            <a:endParaRPr lang="ru-RU" sz="3600" b="1" dirty="0">
              <a:solidFill>
                <a:srgbClr val="3366FF"/>
              </a:solidFill>
            </a:endParaRPr>
          </a:p>
        </p:txBody>
      </p:sp>
      <p:sp>
        <p:nvSpPr>
          <p:cNvPr id="4" name="Управляющая кнопка: справка 3">
            <a:hlinkClick r:id="" action="ppaction://hlinkshowjump?jump=nextslide" highlightClick="1"/>
          </p:cNvPr>
          <p:cNvSpPr/>
          <p:nvPr/>
        </p:nvSpPr>
        <p:spPr>
          <a:xfrm>
            <a:off x="7858148" y="5643578"/>
            <a:ext cx="1042416" cy="1042416"/>
          </a:xfrm>
          <a:prstGeom prst="actionButtonHel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225.WAV">
            <a:hlinkClick r:id="" action="ppaction://media"/>
          </p:cNvPr>
          <p:cNvPicPr>
            <a:picLocks noRot="1" noChangeAspect="1"/>
          </p:cNvPicPr>
          <p:nvPr>
            <a:wavAudioFile r:embed="rId1" name="~PP1225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3328982" cy="12572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8000" b="1" dirty="0" smtClean="0">
                <a:solidFill>
                  <a:schemeClr val="bg1"/>
                </a:solidFill>
              </a:rPr>
              <a:t>дождь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143900" y="5857892"/>
            <a:ext cx="864000" cy="864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348.WAV">
            <a:hlinkClick r:id="" action="ppaction://media"/>
          </p:cNvPr>
          <p:cNvPicPr>
            <a:picLocks noRot="1" noChangeAspect="1"/>
          </p:cNvPicPr>
          <p:nvPr>
            <a:wavAudioFile r:embed="rId1" name="~PP348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758006" cy="3543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6600"/>
                </a:solidFill>
              </a:rPr>
              <a:t>Белая кисея ночью ляжет на поля.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6600"/>
                </a:solidFill>
              </a:rPr>
              <a:t>Утром солнышко пригреет,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6600"/>
                </a:solidFill>
              </a:rPr>
              <a:t>Её по ветру рассеет.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4" name="Управляющая кнопка: справка 3">
            <a:hlinkClick r:id="" action="ppaction://hlinkshowjump?jump=nextslide" highlightClick="1"/>
          </p:cNvPr>
          <p:cNvSpPr/>
          <p:nvPr/>
        </p:nvSpPr>
        <p:spPr>
          <a:xfrm>
            <a:off x="7858148" y="5643578"/>
            <a:ext cx="1042416" cy="1042416"/>
          </a:xfrm>
          <a:prstGeom prst="actionButtonHel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247.WAV">
            <a:hlinkClick r:id="" action="ppaction://media"/>
          </p:cNvPr>
          <p:cNvPicPr>
            <a:picLocks noRot="1" noChangeAspect="1"/>
          </p:cNvPicPr>
          <p:nvPr>
            <a:wavAudioFile r:embed="rId1" name="~PP247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85728"/>
            <a:ext cx="4143404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+mn-lt"/>
              </a:rPr>
              <a:t>туман</a:t>
            </a:r>
            <a:endParaRPr lang="ru-RU" sz="8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143900" y="5643578"/>
            <a:ext cx="828000" cy="828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308.WAV">
            <a:hlinkClick r:id="" action="ppaction://media"/>
          </p:cNvPr>
          <p:cNvPicPr>
            <a:picLocks noRot="1" noChangeAspect="1"/>
          </p:cNvPicPr>
          <p:nvPr>
            <a:wavAudioFile r:embed="rId1" name="~PP308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6615130" cy="371477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Кленовый, дубовый, осиновый лист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Дружно за руки взялись.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Закружились, понеслись.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Пожелтел и лес, и сад.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Вы узнали …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справка 3">
            <a:hlinkClick r:id="" action="ppaction://hlinkshowjump?jump=nextslide" highlightClick="1"/>
          </p:cNvPr>
          <p:cNvSpPr/>
          <p:nvPr/>
        </p:nvSpPr>
        <p:spPr>
          <a:xfrm>
            <a:off x="7786710" y="5643578"/>
            <a:ext cx="1042416" cy="1042416"/>
          </a:xfrm>
          <a:prstGeom prst="actionButtonHel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58.WAV">
            <a:hlinkClick r:id="" action="ppaction://media"/>
          </p:cNvPr>
          <p:cNvPicPr>
            <a:picLocks noRot="1" noChangeAspect="1"/>
          </p:cNvPicPr>
          <p:nvPr>
            <a:wavAudioFile r:embed="rId1" name="~PP158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42852"/>
            <a:ext cx="4714908" cy="108266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+mn-lt"/>
              </a:rPr>
              <a:t>л</a:t>
            </a:r>
            <a:r>
              <a:rPr lang="ru-RU" sz="8000" b="1" dirty="0" smtClean="0">
                <a:solidFill>
                  <a:srgbClr val="FFC000"/>
                </a:solidFill>
                <a:latin typeface="+mn-lt"/>
              </a:rPr>
              <a:t>и</a:t>
            </a:r>
            <a:r>
              <a:rPr lang="ru-RU" sz="8000" b="1" dirty="0" smtClean="0">
                <a:solidFill>
                  <a:srgbClr val="00B050"/>
                </a:solidFill>
                <a:latin typeface="+mn-lt"/>
              </a:rPr>
              <a:t>с</a:t>
            </a:r>
            <a:r>
              <a:rPr lang="ru-RU" sz="8000" b="1" dirty="0" smtClean="0">
                <a:solidFill>
                  <a:srgbClr val="002060"/>
                </a:solidFill>
                <a:latin typeface="+mn-lt"/>
              </a:rPr>
              <a:t>т</a:t>
            </a:r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</a:t>
            </a:r>
            <a:r>
              <a:rPr lang="ru-RU" sz="80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п</a:t>
            </a:r>
            <a:r>
              <a:rPr lang="ru-RU" sz="8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а</a:t>
            </a:r>
            <a:r>
              <a:rPr lang="ru-RU" sz="8000" b="1" dirty="0" smtClean="0">
                <a:solidFill>
                  <a:srgbClr val="3366FF"/>
                </a:solidFill>
                <a:latin typeface="+mn-lt"/>
              </a:rPr>
              <a:t>д</a:t>
            </a:r>
            <a:endParaRPr lang="ru-RU" sz="80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4" name="Управляющая кнопка: далее 3">
            <a:hlinkClick r:id="rId4" action="ppaction://hlinksldjump" highlightClick="1"/>
          </p:cNvPr>
          <p:cNvSpPr/>
          <p:nvPr/>
        </p:nvSpPr>
        <p:spPr>
          <a:xfrm>
            <a:off x="8001024" y="5929330"/>
            <a:ext cx="714380" cy="642942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343.WAV">
            <a:hlinkClick r:id="" action="ppaction://media"/>
          </p:cNvPr>
          <p:cNvPicPr>
            <a:picLocks noRot="1" noChangeAspect="1"/>
          </p:cNvPicPr>
          <p:nvPr>
            <a:wavAudioFile r:embed="rId1" name="~PP1343.WAV"/>
          </p:nvPr>
        </p:nvPicPr>
        <p:blipFill>
          <a:blip r:embed="rId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64" y="1928802"/>
            <a:ext cx="4929222" cy="193899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Приметы</a:t>
            </a:r>
          </a:p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</a:t>
            </a:r>
            <a:r>
              <a:rPr lang="ru-RU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осени</a:t>
            </a:r>
            <a:endParaRPr lang="ru-RU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~PP2026.WAV">
            <a:hlinkClick r:id="" action="ppaction://media"/>
          </p:cNvPr>
          <p:cNvPicPr>
            <a:picLocks noRot="1" noChangeAspect="1"/>
          </p:cNvPicPr>
          <p:nvPr>
            <a:wavAudioFile r:embed="rId1" name="~PP2026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МА\детские презентации\азбука\0_17562_b6cf6fec_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0042"/>
            <a:ext cx="7983868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14678" y="5929330"/>
            <a:ext cx="264320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Осень – это тучи,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D:\МАМА\детские презентации\азбука\0_17b92_a3ef74b7_L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500042"/>
            <a:ext cx="7795273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28662" y="5857892"/>
            <a:ext cx="222349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Лужи и дожди.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D:\МАМА\детские презентации\азбука\0_ba20_daf8dc24_L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500042"/>
            <a:ext cx="7920000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28662" y="5929330"/>
            <a:ext cx="28482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Слякоть, непогода,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9" name="Picture 5" descr="D:\МАМА\детские презентации\азбука\0_40ee_558a682d_L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500042"/>
            <a:ext cx="8033883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42911" y="5214950"/>
            <a:ext cx="307183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Ждёт зимы природа,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тепла от солнца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Ты уже не жди.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~PP434.WAV">
            <a:hlinkClick r:id="" action="ppaction://media"/>
          </p:cNvPr>
          <p:cNvPicPr>
            <a:picLocks noRot="1" noChangeAspect="1"/>
          </p:cNvPicPr>
          <p:nvPr>
            <a:wavAudioFile r:embed="rId1" name="~PP434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7" grpId="0" animBg="1"/>
      <p:bldP spid="7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А\детские презентации\азбука\post-2561-1224613015_thum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28604"/>
            <a:ext cx="7929618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5786" y="5500702"/>
            <a:ext cx="296401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Осень – это листьев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Чудо-разноцветье,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 descr="D:\МАМА\детские презентации\азбука\0_37aae_d0f578c7_L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00042"/>
            <a:ext cx="7920000" cy="594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5786454"/>
            <a:ext cx="242889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Нити паутинок,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МАМА\детские презентации\азбука\i-804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500042"/>
            <a:ext cx="7920000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4349" y="5929330"/>
            <a:ext cx="31432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Хризантем цветенье.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D:\МАМА\детские презентации\азбука\sumrise_00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500042"/>
            <a:ext cx="7920000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42910" y="5500702"/>
            <a:ext cx="278608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Осень – это птицы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 югу полетели,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D:\МАМА\детские презентации\азбука\29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04" y="500042"/>
            <a:ext cx="5940000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71473" y="5643578"/>
            <a:ext cx="28575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Это листопада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Плавное круженье.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~PP1546.WAV">
            <a:hlinkClick r:id="" action="ppaction://media"/>
          </p:cNvPr>
          <p:cNvPicPr>
            <a:picLocks noRot="1" noChangeAspect="1"/>
          </p:cNvPicPr>
          <p:nvPr>
            <a:wavAudioFile r:embed="rId1" name="~PP1546.WAV"/>
          </p:nvPr>
        </p:nvPicPr>
        <p:blipFill>
          <a:blip r:embed="rId9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А\детские презентации\азбука\0_bce0_f2085430_X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0042"/>
            <a:ext cx="7920000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1472" y="5572140"/>
            <a:ext cx="300039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Осень с урожаем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Овощей и фруктов,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 descr="D:\МАМА\детские презентации\азбука\5096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71480"/>
            <a:ext cx="8154000" cy="5857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4348" y="5500702"/>
            <a:ext cx="285752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тёплою одеждой,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Крышей из зонтов,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 descr="D:\МАМА\детские презентации\азбука\640x4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642918"/>
            <a:ext cx="8247569" cy="55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2911" y="714356"/>
            <a:ext cx="292895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вянущей травою,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Спячкою медведя,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3" name="Picture 5" descr="D:\МАМА\детские презентации\азбука\4a71bdbf6e6c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34" y="571480"/>
            <a:ext cx="4416000" cy="33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D:\МАМА\детские презентации\азбука\0_1f889_da90c72e_XL.jpe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14810" y="3071810"/>
            <a:ext cx="432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71472" y="4643446"/>
            <a:ext cx="331815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множеством запасов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Средь густых лесов.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~PP1485.WAV">
            <a:hlinkClick r:id="" action="ppaction://media"/>
          </p:cNvPr>
          <p:cNvPicPr>
            <a:picLocks noRot="1" noChangeAspect="1"/>
          </p:cNvPicPr>
          <p:nvPr>
            <a:wavAudioFile r:embed="rId1" name="~PP1485.WAV"/>
          </p:nvPr>
        </p:nvPicPr>
        <p:blipFill>
          <a:blip r:embed="rId9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8" grpId="0" animBg="1"/>
      <p:bldP spid="8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А\детские презентации\азбука\0_17806_cb641569_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0042"/>
            <a:ext cx="7920000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5786" y="5786454"/>
            <a:ext cx="320145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Первый снег и стужа,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Picture 3" descr="D:\МАМА\детские презентации\азбука\0_21dc4_1f5815a2_L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071546"/>
            <a:ext cx="7934899" cy="53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43240" y="500042"/>
            <a:ext cx="321471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Первый лёд на лужах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D:\МАМА\детские презентации\азбука\351552.jpg"/>
          <p:cNvPicPr>
            <a:picLocks noChangeAspect="1" noChangeArrowheads="1"/>
          </p:cNvPicPr>
          <p:nvPr/>
        </p:nvPicPr>
        <p:blipFill>
          <a:blip r:embed="rId6"/>
          <a:srcRect l="1857" t="2405" r="1558" b="2585"/>
          <a:stretch>
            <a:fillRect/>
          </a:stretch>
        </p:blipFill>
        <p:spPr bwMode="auto">
          <a:xfrm>
            <a:off x="642910" y="500042"/>
            <a:ext cx="7819744" cy="59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28662" y="642918"/>
            <a:ext cx="265232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Ночи всё длиннее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короче дни.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~PP836.WAV">
            <a:hlinkClick r:id="" action="ppaction://media"/>
          </p:cNvPr>
          <p:cNvPicPr>
            <a:picLocks noRot="1" noChangeAspect="1"/>
          </p:cNvPicPr>
          <p:nvPr>
            <a:wavAudioFile r:embed="rId1" name="~PP836.WAV"/>
          </p:nvPr>
        </p:nvPicPr>
        <p:blipFill>
          <a:blip r:embed="rId7" cstate="email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rId8" action="ppaction://hlinksldjump" highlightClick="1"/>
          </p:cNvPr>
          <p:cNvSpPr>
            <a:spLocks noChangeAspect="1"/>
          </p:cNvSpPr>
          <p:nvPr/>
        </p:nvSpPr>
        <p:spPr>
          <a:xfrm>
            <a:off x="7715272" y="5715016"/>
            <a:ext cx="756000" cy="756000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3306" y="2071678"/>
            <a:ext cx="4292906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Осенние</a:t>
            </a:r>
          </a:p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месяцы</a:t>
            </a:r>
            <a:endParaRPr lang="ru-RU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~PP1833.WAV">
            <a:hlinkClick r:id="" action="ppaction://media"/>
          </p:cNvPr>
          <p:cNvPicPr>
            <a:picLocks noRot="1" noChangeAspect="1"/>
          </p:cNvPicPr>
          <p:nvPr>
            <a:wavAudioFile r:embed="rId1" name="~PP1833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286380" cy="1200329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Сентябрь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4942" y="0"/>
            <a:ext cx="3929058" cy="1323439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сентябре тепло, как летом,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И цветы кругом цветут.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Школьники идут учиться,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Их уроки в школе ждут.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:\МАМА\детские презентации\азбука\сент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38" y="1214422"/>
            <a:ext cx="7008000" cy="52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АМА\детские презентации\азбука\0_b041_7dd36d8_XL.jpe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42976" y="1214422"/>
            <a:ext cx="7008000" cy="52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АМА\детские презентации\азбука\1220560271_1220426439_1-sentjabrja-den-znanijj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28662" y="1214422"/>
            <a:ext cx="7317156" cy="52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~PP2528.WAV">
            <a:hlinkClick r:id="" action="ppaction://media"/>
          </p:cNvPr>
          <p:cNvPicPr>
            <a:picLocks noRot="1" noChangeAspect="1"/>
          </p:cNvPicPr>
          <p:nvPr>
            <a:wavAudioFile r:embed="rId1" name="~PP2528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416</Words>
  <Application>Microsoft Office PowerPoint</Application>
  <PresentationFormat>Экран (4:3)</PresentationFormat>
  <Paragraphs>100</Paragraphs>
  <Slides>28</Slides>
  <Notes>0</Notes>
  <HiddenSlides>0</HiddenSlides>
  <MMClips>28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осень</vt:lpstr>
      <vt:lpstr>Слайд 21</vt:lpstr>
      <vt:lpstr>ветер</vt:lpstr>
      <vt:lpstr>Слайд 23</vt:lpstr>
      <vt:lpstr>Слайд 24</vt:lpstr>
      <vt:lpstr>Слайд 25</vt:lpstr>
      <vt:lpstr>туман</vt:lpstr>
      <vt:lpstr>Слайд 27</vt:lpstr>
      <vt:lpstr>листопад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Клесова Н.К.</cp:lastModifiedBy>
  <cp:revision>83</cp:revision>
  <dcterms:created xsi:type="dcterms:W3CDTF">2009-09-23T15:10:41Z</dcterms:created>
  <dcterms:modified xsi:type="dcterms:W3CDTF">2013-09-11T09:30:36Z</dcterms:modified>
</cp:coreProperties>
</file>